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7"/>
  </p:notesMasterIdLst>
  <p:handoutMasterIdLst>
    <p:handoutMasterId r:id="rId48"/>
  </p:handoutMasterIdLst>
  <p:sldIdLst>
    <p:sldId id="256" r:id="rId5"/>
    <p:sldId id="314" r:id="rId6"/>
    <p:sldId id="324" r:id="rId7"/>
    <p:sldId id="323" r:id="rId8"/>
    <p:sldId id="300" r:id="rId9"/>
    <p:sldId id="310" r:id="rId10"/>
    <p:sldId id="318" r:id="rId11"/>
    <p:sldId id="325" r:id="rId12"/>
    <p:sldId id="309" r:id="rId13"/>
    <p:sldId id="305" r:id="rId14"/>
    <p:sldId id="320" r:id="rId15"/>
    <p:sldId id="326" r:id="rId16"/>
    <p:sldId id="327" r:id="rId17"/>
    <p:sldId id="335" r:id="rId18"/>
    <p:sldId id="315" r:id="rId19"/>
    <p:sldId id="321" r:id="rId20"/>
    <p:sldId id="334" r:id="rId21"/>
    <p:sldId id="316" r:id="rId22"/>
    <p:sldId id="330" r:id="rId23"/>
    <p:sldId id="282" r:id="rId24"/>
    <p:sldId id="328" r:id="rId25"/>
    <p:sldId id="307" r:id="rId26"/>
    <p:sldId id="329" r:id="rId27"/>
    <p:sldId id="317" r:id="rId28"/>
    <p:sldId id="293" r:id="rId29"/>
    <p:sldId id="308" r:id="rId30"/>
    <p:sldId id="285" r:id="rId31"/>
    <p:sldId id="311" r:id="rId32"/>
    <p:sldId id="268" r:id="rId33"/>
    <p:sldId id="312" r:id="rId34"/>
    <p:sldId id="313" r:id="rId35"/>
    <p:sldId id="271" r:id="rId36"/>
    <p:sldId id="288" r:id="rId37"/>
    <p:sldId id="260" r:id="rId38"/>
    <p:sldId id="290" r:id="rId39"/>
    <p:sldId id="299" r:id="rId40"/>
    <p:sldId id="332" r:id="rId41"/>
    <p:sldId id="275" r:id="rId42"/>
    <p:sldId id="331" r:id="rId43"/>
    <p:sldId id="333" r:id="rId44"/>
    <p:sldId id="336" r:id="rId45"/>
    <p:sldId id="276"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52"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588" autoAdjust="0"/>
  </p:normalViewPr>
  <p:slideViewPr>
    <p:cSldViewPr snapToGrid="0">
      <p:cViewPr varScale="1">
        <p:scale>
          <a:sx n="75" d="100"/>
          <a:sy n="75" d="100"/>
        </p:scale>
        <p:origin x="974" y="48"/>
      </p:cViewPr>
      <p:guideLst>
        <p:guide orient="horz" pos="1752"/>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5"/>
            </a:solidFill>
            <a:ln>
              <a:noFill/>
            </a:ln>
            <a:effectLst/>
          </c:spPr>
          <c:invertIfNegative val="0"/>
          <c:cat>
            <c:strRef>
              <c:f>Sheet1!$A$2:$A$5</c:f>
              <c:strCache>
                <c:ptCount val="4"/>
                <c:pt idx="0">
                  <c:v>20XX</c:v>
                </c:pt>
                <c:pt idx="1">
                  <c:v>20XX</c:v>
                </c:pt>
                <c:pt idx="2">
                  <c:v>20XX</c:v>
                </c:pt>
                <c:pt idx="3">
                  <c:v>20XX</c:v>
                </c:pt>
              </c:strCache>
            </c:strRef>
          </c:cat>
          <c:val>
            <c:numRef>
              <c:f>Sheet1!$B$2:$B$5</c:f>
              <c:numCache>
                <c:formatCode>[$$-409]#,##0</c:formatCode>
                <c:ptCount val="4"/>
                <c:pt idx="0">
                  <c:v>10000</c:v>
                </c:pt>
                <c:pt idx="1">
                  <c:v>20000</c:v>
                </c:pt>
                <c:pt idx="2">
                  <c:v>30000</c:v>
                </c:pt>
                <c:pt idx="3">
                  <c:v>40000</c:v>
                </c:pt>
              </c:numCache>
            </c:numRef>
          </c:val>
          <c:extLst>
            <c:ext xmlns:c16="http://schemas.microsoft.com/office/drawing/2014/chart" uri="{C3380CC4-5D6E-409C-BE32-E72D297353CC}">
              <c16:uniqueId val="{00000000-7D89-4D74-BF0D-F67388E11FB3}"/>
            </c:ext>
          </c:extLst>
        </c:ser>
        <c:dLbls>
          <c:showLegendKey val="0"/>
          <c:showVal val="0"/>
          <c:showCatName val="0"/>
          <c:showSerName val="0"/>
          <c:showPercent val="0"/>
          <c:showBubbleSize val="0"/>
        </c:dLbls>
        <c:gapWidth val="118"/>
        <c:overlap val="-3"/>
        <c:axId val="694597680"/>
        <c:axId val="694598992"/>
      </c:barChart>
      <c:catAx>
        <c:axId val="694597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94598992"/>
        <c:crosses val="autoZero"/>
        <c:auto val="1"/>
        <c:lblAlgn val="ctr"/>
        <c:lblOffset val="100"/>
        <c:noMultiLvlLbl val="0"/>
      </c:catAx>
      <c:valAx>
        <c:axId val="694598992"/>
        <c:scaling>
          <c:orientation val="minMax"/>
          <c:max val="40000"/>
        </c:scaling>
        <c:delete val="0"/>
        <c:axPos val="l"/>
        <c:majorGridlines>
          <c:spPr>
            <a:ln w="9525" cap="flat" cmpd="sng" algn="ctr">
              <a:solidFill>
                <a:schemeClr val="tx1">
                  <a:lumMod val="15000"/>
                  <a:lumOff val="85000"/>
                </a:schemeClr>
              </a:solidFill>
              <a:round/>
            </a:ln>
            <a:effectLst/>
          </c:spPr>
        </c:majorGridlines>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94597680"/>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3"/>
            </a:solidFill>
            <a:ln w="9525">
              <a:noFill/>
            </a:ln>
          </c:spPr>
          <c:dPt>
            <c:idx val="0"/>
            <c:bubble3D val="0"/>
            <c:spPr>
              <a:solidFill>
                <a:schemeClr val="accent3"/>
              </a:solidFill>
              <a:ln w="9525">
                <a:noFill/>
              </a:ln>
              <a:effectLst/>
            </c:spPr>
            <c:extLst>
              <c:ext xmlns:c16="http://schemas.microsoft.com/office/drawing/2014/chart" uri="{C3380CC4-5D6E-409C-BE32-E72D297353CC}">
                <c16:uniqueId val="{00000001-3A6C-4D0F-A514-BA5C4F6118CB}"/>
              </c:ext>
            </c:extLst>
          </c:dPt>
          <c:dPt>
            <c:idx val="1"/>
            <c:bubble3D val="0"/>
            <c:spPr>
              <a:solidFill>
                <a:schemeClr val="accent3"/>
              </a:solidFill>
              <a:ln w="9525">
                <a:noFill/>
              </a:ln>
              <a:effectLst/>
            </c:spPr>
            <c:extLst>
              <c:ext xmlns:c16="http://schemas.microsoft.com/office/drawing/2014/chart" uri="{C3380CC4-5D6E-409C-BE32-E72D297353CC}">
                <c16:uniqueId val="{00000003-3A6C-4D0F-A514-BA5C4F6118CB}"/>
              </c:ext>
            </c:extLst>
          </c:dPt>
          <c:dPt>
            <c:idx val="2"/>
            <c:bubble3D val="0"/>
            <c:spPr>
              <a:solidFill>
                <a:schemeClr val="accent3"/>
              </a:solidFill>
              <a:ln w="9525">
                <a:noFill/>
              </a:ln>
              <a:effectLst/>
            </c:spPr>
            <c:extLst>
              <c:ext xmlns:c16="http://schemas.microsoft.com/office/drawing/2014/chart" uri="{C3380CC4-5D6E-409C-BE32-E72D297353CC}">
                <c16:uniqueId val="{00000005-3A6C-4D0F-A514-BA5C4F6118CB}"/>
              </c:ext>
            </c:extLst>
          </c:dPt>
          <c:dPt>
            <c:idx val="3"/>
            <c:bubble3D val="0"/>
            <c:spPr>
              <a:solidFill>
                <a:schemeClr val="accent1"/>
              </a:solidFill>
              <a:ln w="9525">
                <a:noFill/>
              </a:ln>
              <a:effectLst/>
            </c:spPr>
            <c:extLst>
              <c:ext xmlns:c16="http://schemas.microsoft.com/office/drawing/2014/chart" uri="{C3380CC4-5D6E-409C-BE32-E72D297353CC}">
                <c16:uniqueId val="{00000007-3A6C-4D0F-A514-BA5C4F6118CB}"/>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3A6C-4D0F-A514-BA5C4F6118CB}"/>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3"/>
            </a:solidFill>
            <a:ln w="9525">
              <a:noFill/>
            </a:ln>
          </c:spPr>
          <c:dPt>
            <c:idx val="0"/>
            <c:bubble3D val="0"/>
            <c:spPr>
              <a:solidFill>
                <a:schemeClr val="accent3"/>
              </a:solidFill>
              <a:ln w="9525">
                <a:noFill/>
              </a:ln>
              <a:effectLst/>
            </c:spPr>
            <c:extLst>
              <c:ext xmlns:c16="http://schemas.microsoft.com/office/drawing/2014/chart" uri="{C3380CC4-5D6E-409C-BE32-E72D297353CC}">
                <c16:uniqueId val="{00000001-C543-438F-81C2-07499DA1928A}"/>
              </c:ext>
            </c:extLst>
          </c:dPt>
          <c:dPt>
            <c:idx val="1"/>
            <c:bubble3D val="0"/>
            <c:spPr>
              <a:solidFill>
                <a:schemeClr val="accent3"/>
              </a:solidFill>
              <a:ln w="9525">
                <a:noFill/>
              </a:ln>
              <a:effectLst/>
            </c:spPr>
            <c:extLst>
              <c:ext xmlns:c16="http://schemas.microsoft.com/office/drawing/2014/chart" uri="{C3380CC4-5D6E-409C-BE32-E72D297353CC}">
                <c16:uniqueId val="{00000003-C543-438F-81C2-07499DA1928A}"/>
              </c:ext>
            </c:extLst>
          </c:dPt>
          <c:dPt>
            <c:idx val="2"/>
            <c:bubble3D val="0"/>
            <c:spPr>
              <a:solidFill>
                <a:schemeClr val="accent1"/>
              </a:solidFill>
              <a:ln w="9525">
                <a:noFill/>
              </a:ln>
              <a:effectLst/>
            </c:spPr>
            <c:extLst>
              <c:ext xmlns:c16="http://schemas.microsoft.com/office/drawing/2014/chart" uri="{C3380CC4-5D6E-409C-BE32-E72D297353CC}">
                <c16:uniqueId val="{00000005-C543-438F-81C2-07499DA1928A}"/>
              </c:ext>
            </c:extLst>
          </c:dPt>
          <c:dPt>
            <c:idx val="3"/>
            <c:bubble3D val="0"/>
            <c:spPr>
              <a:solidFill>
                <a:schemeClr val="accent3"/>
              </a:solidFill>
              <a:ln w="9525">
                <a:noFill/>
              </a:ln>
              <a:effectLst/>
            </c:spPr>
            <c:extLst>
              <c:ext xmlns:c16="http://schemas.microsoft.com/office/drawing/2014/chart" uri="{C3380CC4-5D6E-409C-BE32-E72D297353CC}">
                <c16:uniqueId val="{00000007-C543-438F-81C2-07499DA1928A}"/>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C543-438F-81C2-07499DA1928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3"/>
            </a:solidFill>
            <a:ln w="9525">
              <a:noFill/>
            </a:ln>
          </c:spPr>
          <c:dPt>
            <c:idx val="0"/>
            <c:bubble3D val="0"/>
            <c:spPr>
              <a:solidFill>
                <a:schemeClr val="accent3"/>
              </a:solidFill>
              <a:ln w="9525">
                <a:noFill/>
              </a:ln>
              <a:effectLst/>
            </c:spPr>
            <c:extLst>
              <c:ext xmlns:c16="http://schemas.microsoft.com/office/drawing/2014/chart" uri="{C3380CC4-5D6E-409C-BE32-E72D297353CC}">
                <c16:uniqueId val="{00000001-5469-4D04-8954-CAFE3DCD6253}"/>
              </c:ext>
            </c:extLst>
          </c:dPt>
          <c:dPt>
            <c:idx val="1"/>
            <c:bubble3D val="0"/>
            <c:spPr>
              <a:solidFill>
                <a:schemeClr val="accent1"/>
              </a:solidFill>
              <a:ln w="9525">
                <a:noFill/>
              </a:ln>
              <a:effectLst/>
            </c:spPr>
            <c:extLst>
              <c:ext xmlns:c16="http://schemas.microsoft.com/office/drawing/2014/chart" uri="{C3380CC4-5D6E-409C-BE32-E72D297353CC}">
                <c16:uniqueId val="{00000003-5469-4D04-8954-CAFE3DCD6253}"/>
              </c:ext>
            </c:extLst>
          </c:dPt>
          <c:dPt>
            <c:idx val="2"/>
            <c:bubble3D val="0"/>
            <c:spPr>
              <a:solidFill>
                <a:schemeClr val="accent3"/>
              </a:solidFill>
              <a:ln w="9525">
                <a:noFill/>
              </a:ln>
              <a:effectLst/>
            </c:spPr>
            <c:extLst>
              <c:ext xmlns:c16="http://schemas.microsoft.com/office/drawing/2014/chart" uri="{C3380CC4-5D6E-409C-BE32-E72D297353CC}">
                <c16:uniqueId val="{00000005-5469-4D04-8954-CAFE3DCD6253}"/>
              </c:ext>
            </c:extLst>
          </c:dPt>
          <c:dPt>
            <c:idx val="3"/>
            <c:bubble3D val="0"/>
            <c:spPr>
              <a:solidFill>
                <a:schemeClr val="accent3"/>
              </a:solidFill>
              <a:ln w="9525">
                <a:noFill/>
              </a:ln>
              <a:effectLst/>
            </c:spPr>
            <c:extLst>
              <c:ext xmlns:c16="http://schemas.microsoft.com/office/drawing/2014/chart" uri="{C3380CC4-5D6E-409C-BE32-E72D297353CC}">
                <c16:uniqueId val="{00000007-5469-4D04-8954-CAFE3DCD6253}"/>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5469-4D04-8954-CAFE3DCD625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3"/>
            </a:solidFill>
            <a:ln w="9525">
              <a:noFill/>
            </a:ln>
          </c:spPr>
          <c:dPt>
            <c:idx val="0"/>
            <c:bubble3D val="0"/>
            <c:spPr>
              <a:solidFill>
                <a:schemeClr val="accent1"/>
              </a:solidFill>
              <a:ln w="9525">
                <a:noFill/>
              </a:ln>
              <a:effectLst/>
            </c:spPr>
            <c:extLst>
              <c:ext xmlns:c16="http://schemas.microsoft.com/office/drawing/2014/chart" uri="{C3380CC4-5D6E-409C-BE32-E72D297353CC}">
                <c16:uniqueId val="{00000001-FA9D-4F58-9368-2044BEFDA305}"/>
              </c:ext>
            </c:extLst>
          </c:dPt>
          <c:dPt>
            <c:idx val="1"/>
            <c:bubble3D val="0"/>
            <c:spPr>
              <a:solidFill>
                <a:schemeClr val="accent3"/>
              </a:solidFill>
              <a:ln w="9525">
                <a:noFill/>
              </a:ln>
              <a:effectLst/>
            </c:spPr>
            <c:extLst>
              <c:ext xmlns:c16="http://schemas.microsoft.com/office/drawing/2014/chart" uri="{C3380CC4-5D6E-409C-BE32-E72D297353CC}">
                <c16:uniqueId val="{00000003-FA9D-4F58-9368-2044BEFDA305}"/>
              </c:ext>
            </c:extLst>
          </c:dPt>
          <c:dPt>
            <c:idx val="2"/>
            <c:bubble3D val="0"/>
            <c:spPr>
              <a:solidFill>
                <a:schemeClr val="accent3"/>
              </a:solidFill>
              <a:ln w="9525">
                <a:noFill/>
              </a:ln>
              <a:effectLst/>
            </c:spPr>
            <c:extLst>
              <c:ext xmlns:c16="http://schemas.microsoft.com/office/drawing/2014/chart" uri="{C3380CC4-5D6E-409C-BE32-E72D297353CC}">
                <c16:uniqueId val="{00000005-FA9D-4F58-9368-2044BEFDA305}"/>
              </c:ext>
            </c:extLst>
          </c:dPt>
          <c:dPt>
            <c:idx val="3"/>
            <c:bubble3D val="0"/>
            <c:spPr>
              <a:solidFill>
                <a:schemeClr val="accent3"/>
              </a:solidFill>
              <a:ln w="9525">
                <a:noFill/>
              </a:ln>
              <a:effectLst/>
            </c:spPr>
            <c:extLst>
              <c:ext xmlns:c16="http://schemas.microsoft.com/office/drawing/2014/chart" uri="{C3380CC4-5D6E-409C-BE32-E72D297353CC}">
                <c16:uniqueId val="{00000007-FA9D-4F58-9368-2044BEFDA305}"/>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FA9D-4F58-9368-2044BEFDA305}"/>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8">
  <a:schemeClr val="accent5"/>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440F78-2C9E-4C7F-818C-B40BB19D3A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ED3FB98-80B9-4155-809A-82659D34A0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818EB1-FF96-47AA-9A30-F1BFF2FFD1F7}" type="datetimeFigureOut">
              <a:rPr lang="en-US" smtClean="0"/>
              <a:t>4/14/2023</a:t>
            </a:fld>
            <a:endParaRPr lang="en-US" dirty="0"/>
          </a:p>
        </p:txBody>
      </p:sp>
      <p:sp>
        <p:nvSpPr>
          <p:cNvPr id="4" name="Footer Placeholder 3">
            <a:extLst>
              <a:ext uri="{FF2B5EF4-FFF2-40B4-BE49-F238E27FC236}">
                <a16:creationId xmlns:a16="http://schemas.microsoft.com/office/drawing/2014/main" id="{D8DEF847-3492-4888-9C23-1504238536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9E48C54-2332-4748-9C65-6A27E550C1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F75FB2-D12E-4669-8522-D3E2C7E6DC97}" type="slidenum">
              <a:rPr lang="en-US" smtClean="0"/>
              <a:t>‹#›</a:t>
            </a:fld>
            <a:endParaRPr lang="en-US" dirty="0"/>
          </a:p>
        </p:txBody>
      </p:sp>
    </p:spTree>
    <p:extLst>
      <p:ext uri="{BB962C8B-B14F-4D97-AF65-F5344CB8AC3E}">
        <p14:creationId xmlns:p14="http://schemas.microsoft.com/office/powerpoint/2010/main" val="19969918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4A361-7934-4769-9B16-8A939698742C}" type="datetimeFigureOut">
              <a:rPr lang="en-US" smtClean="0"/>
              <a:t>4/14/2023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18E0B9-48E4-499D-93B2-B07D00395BAC}" type="slidenum">
              <a:rPr lang="en-US" smtClean="0"/>
              <a:t>‹#›</a:t>
            </a:fld>
            <a:endParaRPr lang="en-US" dirty="0"/>
          </a:p>
        </p:txBody>
      </p:sp>
    </p:spTree>
    <p:extLst>
      <p:ext uri="{BB962C8B-B14F-4D97-AF65-F5344CB8AC3E}">
        <p14:creationId xmlns:p14="http://schemas.microsoft.com/office/powerpoint/2010/main" val="391404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now witnessing the Dunning-Kruger effect in action and scale never seen before 😅</a:t>
            </a:r>
          </a:p>
          <a:p>
            <a:r>
              <a:rPr lang="en-US" dirty="0"/>
              <a:t>Remember - AI won't take your job but people who are "experts" in AI will 😉</a:t>
            </a:r>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4</a:t>
            </a:fld>
            <a:endParaRPr lang="en-US" dirty="0"/>
          </a:p>
        </p:txBody>
      </p:sp>
    </p:spTree>
    <p:extLst>
      <p:ext uri="{BB962C8B-B14F-4D97-AF65-F5344CB8AC3E}">
        <p14:creationId xmlns:p14="http://schemas.microsoft.com/office/powerpoint/2010/main" val="1567594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first concept is "chunking" and the capacity of short term memory. Miller (1956) presented the idea that short-term memory could only hold 5-9 chunks of information (seven plus or minus two) where a chunk is any meaningful unit. A chunk could refer to digits, words, chess positions, or people's faces. The concept of chunking and the limited capacity of short term memory became a basic element of all subsequent theories of memory.</a:t>
            </a:r>
          </a:p>
          <a:p>
            <a:br>
              <a:rPr lang="en-US" dirty="0"/>
            </a:b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8</a:t>
            </a:fld>
            <a:endParaRPr lang="en-US" dirty="0"/>
          </a:p>
        </p:txBody>
      </p:sp>
    </p:spTree>
    <p:extLst>
      <p:ext uri="{BB962C8B-B14F-4D97-AF65-F5344CB8AC3E}">
        <p14:creationId xmlns:p14="http://schemas.microsoft.com/office/powerpoint/2010/main" val="3713449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Humans are visually oriented animals with approximately 55% of our cortex is dedicated to processing visual stimuli.</a:t>
            </a:r>
          </a:p>
          <a:p>
            <a:pPr algn="l"/>
            <a:r>
              <a:rPr lang="en-US" b="0" i="0" dirty="0">
                <a:solidFill>
                  <a:srgbClr val="000000"/>
                </a:solidFill>
                <a:effectLst/>
                <a:latin typeface="Times New Roman" panose="02020603050405020304" pitchFamily="18" charset="0"/>
              </a:rPr>
              <a:t>The first concept is "chunking" and the capacity of short term memory. Miller (1956) presented the idea that short-term memory could only hold 5-9 chunks of information (seven plus or minus two) where a chunk is any meaningful unit. A chunk could refer to digits, words, chess positions, or people's faces. The concept of chunking and the limited capacity of short term memory became a basic element of all subsequent theories of memory.</a:t>
            </a:r>
          </a:p>
          <a:p>
            <a:br>
              <a:rPr lang="en-US" dirty="0"/>
            </a:br>
            <a:endParaRPr lang="en-US" dirty="0"/>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9</a:t>
            </a:fld>
            <a:endParaRPr lang="en-US" dirty="0"/>
          </a:p>
        </p:txBody>
      </p:sp>
    </p:spTree>
    <p:extLst>
      <p:ext uri="{BB962C8B-B14F-4D97-AF65-F5344CB8AC3E}">
        <p14:creationId xmlns:p14="http://schemas.microsoft.com/office/powerpoint/2010/main" val="3801246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11</a:t>
            </a:fld>
            <a:endParaRPr lang="en-US" dirty="0"/>
          </a:p>
        </p:txBody>
      </p:sp>
    </p:spTree>
    <p:extLst>
      <p:ext uri="{BB962C8B-B14F-4D97-AF65-F5344CB8AC3E}">
        <p14:creationId xmlns:p14="http://schemas.microsoft.com/office/powerpoint/2010/main" val="2642849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12</a:t>
            </a:fld>
            <a:endParaRPr lang="en-US" dirty="0"/>
          </a:p>
        </p:txBody>
      </p:sp>
    </p:spTree>
    <p:extLst>
      <p:ext uri="{BB962C8B-B14F-4D97-AF65-F5344CB8AC3E}">
        <p14:creationId xmlns:p14="http://schemas.microsoft.com/office/powerpoint/2010/main" val="1063391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13</a:t>
            </a:fld>
            <a:endParaRPr lang="en-US" dirty="0"/>
          </a:p>
        </p:txBody>
      </p:sp>
    </p:spTree>
    <p:extLst>
      <p:ext uri="{BB962C8B-B14F-4D97-AF65-F5344CB8AC3E}">
        <p14:creationId xmlns:p14="http://schemas.microsoft.com/office/powerpoint/2010/main" val="2052981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Raleway" pitchFamily="2" charset="0"/>
              </a:rPr>
              <a:t>fabricate images and videos to the point where you won’t be able to tell what’s real and what’s not.</a:t>
            </a:r>
          </a:p>
          <a:p>
            <a:br>
              <a:rPr lang="en-US" dirty="0"/>
            </a:b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38</a:t>
            </a:fld>
            <a:endParaRPr lang="en-US" dirty="0"/>
          </a:p>
        </p:txBody>
      </p:sp>
    </p:spTree>
    <p:extLst>
      <p:ext uri="{BB962C8B-B14F-4D97-AF65-F5344CB8AC3E}">
        <p14:creationId xmlns:p14="http://schemas.microsoft.com/office/powerpoint/2010/main" val="1924499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D3492AC-2023-4442-AF40-53B11C2EF8B5}"/>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145966" y="1008063"/>
            <a:ext cx="5120640" cy="2054388"/>
          </a:xfrm>
        </p:spPr>
        <p:txBody>
          <a:bodyPr anchor="b">
            <a:normAutofit/>
          </a:bodyPr>
          <a:lstStyle>
            <a:lvl1pPr algn="r">
              <a:defRPr sz="5400">
                <a:solidFill>
                  <a:schemeClr val="tx1">
                    <a:lumMod val="65000"/>
                    <a:lumOff val="35000"/>
                  </a:schemeClr>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8098970" y="3105163"/>
            <a:ext cx="3167636" cy="64767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C06C6CB5-A7CF-4AA0-8E61-3C46EFA04157}"/>
              </a:ext>
              <a:ext uri="{C183D7F6-B498-43B3-948B-1728B52AA6E4}">
                <adec:decorative xmlns:adec="http://schemas.microsoft.com/office/drawing/2017/decorative" val="1"/>
              </a:ext>
            </a:extLst>
          </p:cNvPr>
          <p:cNvSpPr>
            <a:spLocks noGrp="1"/>
          </p:cNvSpPr>
          <p:nvPr>
            <p:ph type="pic" sz="quarter" idx="23" hasCustomPrompt="1"/>
          </p:nvPr>
        </p:nvSpPr>
        <p:spPr>
          <a:xfrm>
            <a:off x="1524" y="4572000"/>
            <a:ext cx="12188952" cy="2286000"/>
          </a:xfrm>
          <a:solidFill>
            <a:schemeClr val="accent6"/>
          </a:solidFill>
        </p:spPr>
        <p:txBody>
          <a:bodyPr anchor="b"/>
          <a:lstStyle>
            <a:lvl1pPr marL="0" indent="0">
              <a:buNone/>
              <a:defRPr/>
            </a:lvl1pPr>
          </a:lstStyle>
          <a:p>
            <a:r>
              <a:rPr lang="en-US" dirty="0"/>
              <a:t>Click to add picture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58305" y="1696389"/>
            <a:ext cx="3210331" cy="3647605"/>
          </a:xfrm>
          <a:solidFill>
            <a:schemeClr val="bg1"/>
          </a:solidFill>
          <a:ln w="12700">
            <a:solidFill>
              <a:schemeClr val="tx2">
                <a:lumMod val="20000"/>
                <a:lumOff val="80000"/>
              </a:schemeClr>
            </a:solidFill>
          </a:ln>
        </p:spPr>
        <p:txBody>
          <a:bodyPr lIns="91440" tIns="457200">
            <a:noAutofit/>
          </a:bodyPr>
          <a:lstStyle>
            <a:lvl1pPr marL="0" indent="0" algn="ctr">
              <a:buNone/>
              <a:defRPr sz="3200" b="0">
                <a:solidFill>
                  <a:schemeClr val="accent4"/>
                </a:solidFill>
                <a:latin typeface="+mj-lt"/>
              </a:defRPr>
            </a:lvl1pPr>
          </a:lstStyle>
          <a:p>
            <a:pPr lvl="0"/>
            <a:r>
              <a:rPr lang="en-US" dirty="0"/>
              <a:t>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bg1"/>
                </a:solidFill>
              </a:defRPr>
            </a:lvl1pPr>
          </a:lstStyle>
          <a:p>
            <a:r>
              <a:rPr lang="en-US"/>
              <a:t>2023</a:t>
            </a:r>
            <a:endParaRPr lang="en-US" dirty="0"/>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516628"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765548"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lvl1pPr>
              <a:defRPr>
                <a:solidFill>
                  <a:schemeClr val="bg1"/>
                </a:solidFill>
              </a:defRPr>
            </a:lvl1pPr>
          </a:lstStyle>
          <a:p>
            <a:r>
              <a:rPr lang="en-US"/>
              <a:t>Integrating visual communication and storytelling in Software Engineering</a:t>
            </a:r>
            <a:endParaRPr lang="en-US" dirty="0"/>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48764"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377130"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072585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466593" y="2207455"/>
            <a:ext cx="1351811"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p>
        </p:txBody>
      </p:sp>
      <p:sp>
        <p:nvSpPr>
          <p:cNvPr id="22" name="Text Placeholder 3">
            <a:extLst>
              <a:ext uri="{FF2B5EF4-FFF2-40B4-BE49-F238E27FC236}">
                <a16:creationId xmlns:a16="http://schemas.microsoft.com/office/drawing/2014/main" id="{98516B14-EF29-444F-82DA-19F5011C7DD4}"/>
              </a:ext>
            </a:extLst>
          </p:cNvPr>
          <p:cNvSpPr>
            <a:spLocks noGrp="1"/>
          </p:cNvSpPr>
          <p:nvPr>
            <p:ph type="body" sz="quarter" idx="34" hasCustomPrompt="1"/>
          </p:nvPr>
        </p:nvSpPr>
        <p:spPr>
          <a:xfrm>
            <a:off x="2466592" y="3559605"/>
            <a:ext cx="1353313"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2</a:t>
            </a:r>
            <a:endParaRPr lang="en-ZA" dirty="0"/>
          </a:p>
        </p:txBody>
      </p:sp>
      <p:sp>
        <p:nvSpPr>
          <p:cNvPr id="23" name="Text Placeholder 3">
            <a:extLst>
              <a:ext uri="{FF2B5EF4-FFF2-40B4-BE49-F238E27FC236}">
                <a16:creationId xmlns:a16="http://schemas.microsoft.com/office/drawing/2014/main" id="{BFDD67D8-D69E-405B-825C-A9AF88C1A80A}"/>
              </a:ext>
            </a:extLst>
          </p:cNvPr>
          <p:cNvSpPr>
            <a:spLocks noGrp="1"/>
          </p:cNvSpPr>
          <p:nvPr>
            <p:ph type="body" sz="quarter" idx="35" hasCustomPrompt="1"/>
          </p:nvPr>
        </p:nvSpPr>
        <p:spPr>
          <a:xfrm>
            <a:off x="2466592" y="4905756"/>
            <a:ext cx="1353314"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3</a:t>
            </a:r>
            <a:endParaRPr lang="en-ZA"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9" name="Picture Placeholder 8">
            <a:extLst>
              <a:ext uri="{FF2B5EF4-FFF2-40B4-BE49-F238E27FC236}">
                <a16:creationId xmlns:a16="http://schemas.microsoft.com/office/drawing/2014/main" id="{E3354A33-C884-44F0-A320-DF2EBA500D10}"/>
              </a:ext>
            </a:extLst>
          </p:cNvPr>
          <p:cNvSpPr>
            <a:spLocks noGrp="1"/>
          </p:cNvSpPr>
          <p:nvPr>
            <p:ph type="pic" sz="quarter" idx="36"/>
          </p:nvPr>
        </p:nvSpPr>
        <p:spPr>
          <a:xfrm>
            <a:off x="1371600" y="220288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28" name="Picture Placeholder 8">
            <a:extLst>
              <a:ext uri="{FF2B5EF4-FFF2-40B4-BE49-F238E27FC236}">
                <a16:creationId xmlns:a16="http://schemas.microsoft.com/office/drawing/2014/main" id="{7AF29B8F-D39A-4F3A-909A-9D298FB7224E}"/>
              </a:ext>
            </a:extLst>
          </p:cNvPr>
          <p:cNvSpPr>
            <a:spLocks noGrp="1"/>
          </p:cNvSpPr>
          <p:nvPr>
            <p:ph type="pic" sz="quarter" idx="39"/>
          </p:nvPr>
        </p:nvSpPr>
        <p:spPr>
          <a:xfrm>
            <a:off x="1371600" y="355503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31" name="Picture Placeholder 8">
            <a:extLst>
              <a:ext uri="{FF2B5EF4-FFF2-40B4-BE49-F238E27FC236}">
                <a16:creationId xmlns:a16="http://schemas.microsoft.com/office/drawing/2014/main" id="{83A1C8AA-5F7D-4C12-9724-97F4B72D8A78}"/>
              </a:ext>
            </a:extLst>
          </p:cNvPr>
          <p:cNvSpPr>
            <a:spLocks noGrp="1"/>
          </p:cNvSpPr>
          <p:nvPr>
            <p:ph type="pic" sz="quarter" idx="42"/>
          </p:nvPr>
        </p:nvSpPr>
        <p:spPr>
          <a:xfrm>
            <a:off x="1371600" y="4901184"/>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14" name="Text Placeholder 9">
            <a:extLst>
              <a:ext uri="{FF2B5EF4-FFF2-40B4-BE49-F238E27FC236}">
                <a16:creationId xmlns:a16="http://schemas.microsoft.com/office/drawing/2014/main" id="{19BE8230-B656-44E2-9319-E1464125040B}"/>
              </a:ext>
            </a:extLst>
          </p:cNvPr>
          <p:cNvSpPr>
            <a:spLocks noGrp="1"/>
          </p:cNvSpPr>
          <p:nvPr>
            <p:ph type="body" sz="quarter" idx="28" hasCustomPrompt="1"/>
          </p:nvPr>
        </p:nvSpPr>
        <p:spPr>
          <a:xfrm>
            <a:off x="3813048" y="220745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4" name="Text Placeholder 9">
            <a:extLst>
              <a:ext uri="{FF2B5EF4-FFF2-40B4-BE49-F238E27FC236}">
                <a16:creationId xmlns:a16="http://schemas.microsoft.com/office/drawing/2014/main" id="{4ADD189D-5EFF-456A-9AEB-E8DB34527420}"/>
              </a:ext>
            </a:extLst>
          </p:cNvPr>
          <p:cNvSpPr>
            <a:spLocks noGrp="1"/>
          </p:cNvSpPr>
          <p:nvPr>
            <p:ph type="body" sz="quarter" idx="37" hasCustomPrompt="1"/>
          </p:nvPr>
        </p:nvSpPr>
        <p:spPr>
          <a:xfrm>
            <a:off x="3813048" y="355960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9" name="Text Placeholder 9">
            <a:extLst>
              <a:ext uri="{FF2B5EF4-FFF2-40B4-BE49-F238E27FC236}">
                <a16:creationId xmlns:a16="http://schemas.microsoft.com/office/drawing/2014/main" id="{53862BA6-E42C-4C58-871B-8705122D6689}"/>
              </a:ext>
            </a:extLst>
          </p:cNvPr>
          <p:cNvSpPr>
            <a:spLocks noGrp="1"/>
          </p:cNvSpPr>
          <p:nvPr>
            <p:ph type="body" sz="quarter" idx="40" hasCustomPrompt="1"/>
          </p:nvPr>
        </p:nvSpPr>
        <p:spPr>
          <a:xfrm>
            <a:off x="3813048" y="4905756"/>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19" name="Content Placeholder 3">
            <a:extLst>
              <a:ext uri="{FF2B5EF4-FFF2-40B4-BE49-F238E27FC236}">
                <a16:creationId xmlns:a16="http://schemas.microsoft.com/office/drawing/2014/main" id="{B1F9D630-F36F-43B5-B6A8-62245E084CAB}"/>
              </a:ext>
            </a:extLst>
          </p:cNvPr>
          <p:cNvSpPr>
            <a:spLocks noGrp="1"/>
          </p:cNvSpPr>
          <p:nvPr>
            <p:ph sz="half" idx="2" hasCustomPrompt="1"/>
          </p:nvPr>
        </p:nvSpPr>
        <p:spPr>
          <a:xfrm>
            <a:off x="7470648" y="220745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27" name="Content Placeholder 3">
            <a:extLst>
              <a:ext uri="{FF2B5EF4-FFF2-40B4-BE49-F238E27FC236}">
                <a16:creationId xmlns:a16="http://schemas.microsoft.com/office/drawing/2014/main" id="{C670C5D6-AD2E-415C-BAFE-A8239C15159E}"/>
              </a:ext>
            </a:extLst>
          </p:cNvPr>
          <p:cNvSpPr>
            <a:spLocks noGrp="1"/>
          </p:cNvSpPr>
          <p:nvPr>
            <p:ph sz="half" idx="38" hasCustomPrompt="1"/>
          </p:nvPr>
        </p:nvSpPr>
        <p:spPr>
          <a:xfrm>
            <a:off x="7470648" y="355960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30" name="Content Placeholder 3">
            <a:extLst>
              <a:ext uri="{FF2B5EF4-FFF2-40B4-BE49-F238E27FC236}">
                <a16:creationId xmlns:a16="http://schemas.microsoft.com/office/drawing/2014/main" id="{26DDBF97-B5FA-415C-9E0D-A4A556C40805}"/>
              </a:ext>
            </a:extLst>
          </p:cNvPr>
          <p:cNvSpPr>
            <a:spLocks noGrp="1"/>
          </p:cNvSpPr>
          <p:nvPr>
            <p:ph sz="half" idx="41" hasCustomPrompt="1"/>
          </p:nvPr>
        </p:nvSpPr>
        <p:spPr>
          <a:xfrm>
            <a:off x="7470648" y="4905756"/>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17" name="Date Placeholder 1">
            <a:extLst>
              <a:ext uri="{FF2B5EF4-FFF2-40B4-BE49-F238E27FC236}">
                <a16:creationId xmlns:a16="http://schemas.microsoft.com/office/drawing/2014/main" id="{8408DD66-4FD2-41B2-AD2E-24ADA0398198}"/>
              </a:ext>
            </a:extLst>
          </p:cNvPr>
          <p:cNvSpPr>
            <a:spLocks noGrp="1"/>
          </p:cNvSpPr>
          <p:nvPr>
            <p:ph type="dt" sz="half" idx="43"/>
          </p:nvPr>
        </p:nvSpPr>
        <p:spPr>
          <a:xfrm>
            <a:off x="838200" y="6356350"/>
            <a:ext cx="2743200" cy="365125"/>
          </a:xfrm>
        </p:spPr>
        <p:txBody>
          <a:bodyPr/>
          <a:lstStyle/>
          <a:p>
            <a:r>
              <a:rPr lang="en-US"/>
              <a:t>2023</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321540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4992992" y="2232908"/>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708728" y="3494402"/>
            <a:ext cx="2194560" cy="274320"/>
          </a:xfrm>
        </p:spPr>
        <p:txBody>
          <a:bodyPr>
            <a:noAutofit/>
          </a:bodyPr>
          <a:lstStyle>
            <a:lvl1pPr marL="0" indent="0" algn="l">
              <a:buFont typeface="Arial" panose="020B0604020202020204" pitchFamily="34" charset="0"/>
              <a:buNone/>
              <a:defRPr sz="1200" b="1">
                <a:solidFill>
                  <a:schemeClr val="accent4"/>
                </a:solidFill>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10732" y="3494402"/>
            <a:ext cx="2194560" cy="274320"/>
          </a:xfrm>
        </p:spPr>
        <p:txBody>
          <a:bodyPr>
            <a:noAutofit/>
          </a:bodyPr>
          <a:lstStyle>
            <a:lvl1pPr marL="0" indent="0" algn="r">
              <a:buFont typeface="Arial" panose="020B0604020202020204" pitchFamily="34" charset="0"/>
              <a:buNone/>
              <a:defRPr sz="1200" b="1">
                <a:solidFill>
                  <a:schemeClr val="accent4"/>
                </a:solidFill>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4992992" y="5287722"/>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grpSp>
        <p:nvGrpSpPr>
          <p:cNvPr id="3" name="Group 2">
            <a:extLst>
              <a:ext uri="{FF2B5EF4-FFF2-40B4-BE49-F238E27FC236}">
                <a16:creationId xmlns:a16="http://schemas.microsoft.com/office/drawing/2014/main" id="{37F7357E-EB66-4B24-BD83-CDF02BFEB8AD}"/>
              </a:ext>
              <a:ext uri="{C183D7F6-B498-43B3-948B-1728B52AA6E4}">
                <adec:decorative xmlns:adec="http://schemas.microsoft.com/office/drawing/2017/decorative" val="1"/>
              </a:ext>
            </a:extLst>
          </p:cNvPr>
          <p:cNvGrpSpPr/>
          <p:nvPr userDrawn="1"/>
        </p:nvGrpSpPr>
        <p:grpSpPr>
          <a:xfrm>
            <a:off x="767923" y="2586939"/>
            <a:ext cx="10677317" cy="2637195"/>
            <a:chOff x="767923" y="2586939"/>
            <a:chExt cx="10677317" cy="2637195"/>
          </a:xfrm>
        </p:grpSpPr>
        <p:sp>
          <p:nvSpPr>
            <p:cNvPr id="26" name="Freeform: Shape 25">
              <a:extLst>
                <a:ext uri="{FF2B5EF4-FFF2-40B4-BE49-F238E27FC236}">
                  <a16:creationId xmlns:a16="http://schemas.microsoft.com/office/drawing/2014/main" id="{E5CC96AF-1ECA-45C5-A903-6341850289F9}"/>
                </a:ext>
              </a:extLst>
            </p:cNvPr>
            <p:cNvSpPr/>
            <p:nvPr userDrawn="1"/>
          </p:nvSpPr>
          <p:spPr>
            <a:xfrm>
              <a:off x="6098501" y="2586991"/>
              <a:ext cx="46095" cy="1231565"/>
            </a:xfrm>
            <a:custGeom>
              <a:avLst/>
              <a:gdLst>
                <a:gd name="connsiteX0" fmla="*/ 375 w 46095"/>
                <a:gd name="connsiteY0" fmla="*/ 0 h 1231565"/>
                <a:gd name="connsiteX1" fmla="*/ 46095 w 46095"/>
                <a:gd name="connsiteY1" fmla="*/ 114776 h 1231565"/>
                <a:gd name="connsiteX2" fmla="*/ 46095 w 46095"/>
                <a:gd name="connsiteY2" fmla="*/ 1231565 h 1231565"/>
                <a:gd name="connsiteX3" fmla="*/ 0 w 46095"/>
                <a:gd name="connsiteY3" fmla="*/ 1231565 h 1231565"/>
                <a:gd name="connsiteX4" fmla="*/ 0 w 46095"/>
                <a:gd name="connsiteY4" fmla="*/ 942 h 1231565"/>
                <a:gd name="connsiteX5" fmla="*/ 375 w 46095"/>
                <a:gd name="connsiteY5" fmla="*/ 0 h 1231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95" h="1231565">
                  <a:moveTo>
                    <a:pt x="375" y="0"/>
                  </a:moveTo>
                  <a:lnTo>
                    <a:pt x="46095" y="114776"/>
                  </a:lnTo>
                  <a:lnTo>
                    <a:pt x="46095" y="1231565"/>
                  </a:lnTo>
                  <a:lnTo>
                    <a:pt x="0" y="1231565"/>
                  </a:lnTo>
                  <a:lnTo>
                    <a:pt x="0" y="942"/>
                  </a:lnTo>
                  <a:lnTo>
                    <a:pt x="37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07574821-21A4-483A-9824-B9CB9EC4B770}"/>
                </a:ext>
              </a:extLst>
            </p:cNvPr>
            <p:cNvSpPr/>
            <p:nvPr userDrawn="1"/>
          </p:nvSpPr>
          <p:spPr>
            <a:xfrm>
              <a:off x="6053156" y="3818555"/>
              <a:ext cx="45345" cy="97190"/>
            </a:xfrm>
            <a:custGeom>
              <a:avLst/>
              <a:gdLst>
                <a:gd name="connsiteX0" fmla="*/ 0 w 45345"/>
                <a:gd name="connsiteY0" fmla="*/ 0 h 97190"/>
                <a:gd name="connsiteX1" fmla="*/ 45345 w 45345"/>
                <a:gd name="connsiteY1" fmla="*/ 0 h 97190"/>
                <a:gd name="connsiteX2" fmla="*/ 45345 w 45345"/>
                <a:gd name="connsiteY2" fmla="*/ 97190 h 97190"/>
                <a:gd name="connsiteX3" fmla="*/ 0 w 45345"/>
                <a:gd name="connsiteY3" fmla="*/ 97190 h 97190"/>
                <a:gd name="connsiteX4" fmla="*/ 0 w 45345"/>
                <a:gd name="connsiteY4" fmla="*/ 0 h 9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45" h="97190">
                  <a:moveTo>
                    <a:pt x="0" y="0"/>
                  </a:moveTo>
                  <a:lnTo>
                    <a:pt x="45345" y="0"/>
                  </a:lnTo>
                  <a:lnTo>
                    <a:pt x="45345" y="97190"/>
                  </a:lnTo>
                  <a:lnTo>
                    <a:pt x="0" y="971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F8C191E1-94CD-4DEF-9125-7E667370926A}"/>
                </a:ext>
              </a:extLst>
            </p:cNvPr>
            <p:cNvSpPr/>
            <p:nvPr userDrawn="1"/>
          </p:nvSpPr>
          <p:spPr>
            <a:xfrm>
              <a:off x="6098500" y="2586939"/>
              <a:ext cx="111238" cy="1231616"/>
            </a:xfrm>
            <a:custGeom>
              <a:avLst/>
              <a:gdLst>
                <a:gd name="connsiteX0" fmla="*/ 0 w 111238"/>
                <a:gd name="connsiteY0" fmla="*/ 0 h 1231616"/>
                <a:gd name="connsiteX1" fmla="*/ 111238 w 111238"/>
                <a:gd name="connsiteY1" fmla="*/ 0 h 1231616"/>
                <a:gd name="connsiteX2" fmla="*/ 111238 w 111238"/>
                <a:gd name="connsiteY2" fmla="*/ 1231616 h 1231616"/>
                <a:gd name="connsiteX3" fmla="*/ 46095 w 111238"/>
                <a:gd name="connsiteY3" fmla="*/ 1231616 h 1231616"/>
                <a:gd name="connsiteX4" fmla="*/ 46095 w 111238"/>
                <a:gd name="connsiteY4" fmla="*/ 114827 h 1231616"/>
                <a:gd name="connsiteX5" fmla="*/ 375 w 111238"/>
                <a:gd name="connsiteY5" fmla="*/ 51 h 1231616"/>
                <a:gd name="connsiteX6" fmla="*/ 0 w 111238"/>
                <a:gd name="connsiteY6" fmla="*/ 993 h 1231616"/>
                <a:gd name="connsiteX7" fmla="*/ 0 w 111238"/>
                <a:gd name="connsiteY7" fmla="*/ 0 h 12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238" h="1231616">
                  <a:moveTo>
                    <a:pt x="0" y="0"/>
                  </a:moveTo>
                  <a:lnTo>
                    <a:pt x="111238" y="0"/>
                  </a:lnTo>
                  <a:lnTo>
                    <a:pt x="111238" y="1231616"/>
                  </a:lnTo>
                  <a:lnTo>
                    <a:pt x="46095" y="1231616"/>
                  </a:lnTo>
                  <a:lnTo>
                    <a:pt x="46095" y="114827"/>
                  </a:lnTo>
                  <a:lnTo>
                    <a:pt x="375" y="51"/>
                  </a:lnTo>
                  <a:lnTo>
                    <a:pt x="0" y="9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7E6DEF02-ADC5-487F-AA38-28AE410EBEB1}"/>
                </a:ext>
              </a:extLst>
            </p:cNvPr>
            <p:cNvSpPr/>
            <p:nvPr userDrawn="1"/>
          </p:nvSpPr>
          <p:spPr>
            <a:xfrm>
              <a:off x="6053156" y="2587933"/>
              <a:ext cx="36576" cy="12620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7F5BD053-8127-4207-8BB6-88934D1FE4A5}"/>
                </a:ext>
              </a:extLst>
            </p:cNvPr>
            <p:cNvSpPr/>
            <p:nvPr userDrawn="1"/>
          </p:nvSpPr>
          <p:spPr>
            <a:xfrm>
              <a:off x="767923" y="3818556"/>
              <a:ext cx="5349240"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Rectangle 17">
              <a:extLst>
                <a:ext uri="{FF2B5EF4-FFF2-40B4-BE49-F238E27FC236}">
                  <a16:creationId xmlns:a16="http://schemas.microsoft.com/office/drawing/2014/main" id="{06CFD50B-0B31-48EB-8D44-673C8CEC29B7}"/>
                </a:ext>
              </a:extLst>
            </p:cNvPr>
            <p:cNvSpPr/>
            <p:nvPr userDrawn="1"/>
          </p:nvSpPr>
          <p:spPr>
            <a:xfrm>
              <a:off x="6117163" y="3818554"/>
              <a:ext cx="5328077"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3C715010-62CF-4E58-992F-47427FCB0C02}"/>
                </a:ext>
              </a:extLst>
            </p:cNvPr>
            <p:cNvSpPr/>
            <p:nvPr userDrawn="1"/>
          </p:nvSpPr>
          <p:spPr>
            <a:xfrm>
              <a:off x="6053155" y="3852534"/>
              <a:ext cx="36576" cy="13716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7" name="Date Placeholder 1">
            <a:extLst>
              <a:ext uri="{FF2B5EF4-FFF2-40B4-BE49-F238E27FC236}">
                <a16:creationId xmlns:a16="http://schemas.microsoft.com/office/drawing/2014/main" id="{17311117-A0EF-438B-BF68-75DF09D85045}"/>
              </a:ext>
            </a:extLst>
          </p:cNvPr>
          <p:cNvSpPr>
            <a:spLocks noGrp="1"/>
          </p:cNvSpPr>
          <p:nvPr>
            <p:ph type="dt" sz="half" idx="16"/>
          </p:nvPr>
        </p:nvSpPr>
        <p:spPr>
          <a:xfrm>
            <a:off x="838200" y="6356350"/>
            <a:ext cx="2743200" cy="365125"/>
          </a:xfrm>
        </p:spPr>
        <p:txBody>
          <a:bodyPr/>
          <a:lstStyle/>
          <a:p>
            <a:r>
              <a:rPr lang="en-US"/>
              <a:t>2023</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7803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838200" y="365125"/>
            <a:ext cx="10515600" cy="1059924"/>
          </a:xfrm>
        </p:spPr>
        <p:txBody>
          <a:bodyPr bIns="91440" anchor="b"/>
          <a:lstStyle>
            <a:lvl1pPr algn="ctr">
              <a:defRPr>
                <a:solidFill>
                  <a:schemeClr val="tx1">
                    <a:lumMod val="50000"/>
                    <a:lumOff val="50000"/>
                  </a:schemeClr>
                </a:solidFill>
              </a:defRPr>
            </a:lvl1pPr>
          </a:lstStyle>
          <a:p>
            <a:r>
              <a:rPr lang="en-US"/>
              <a:t>Click to edit Master title style</a:t>
            </a:r>
            <a:endParaRPr lang="en-US" dirty="0"/>
          </a:p>
        </p:txBody>
      </p:sp>
      <p:sp>
        <p:nvSpPr>
          <p:cNvPr id="13" name="Text Placeholder 2">
            <a:extLst>
              <a:ext uri="{FF2B5EF4-FFF2-40B4-BE49-F238E27FC236}">
                <a16:creationId xmlns:a16="http://schemas.microsoft.com/office/drawing/2014/main" id="{8FDD847D-284F-43B9-91A9-0A2AE4977EE1}"/>
              </a:ext>
            </a:extLst>
          </p:cNvPr>
          <p:cNvSpPr>
            <a:spLocks noGrp="1"/>
          </p:cNvSpPr>
          <p:nvPr>
            <p:ph type="body" idx="1"/>
          </p:nvPr>
        </p:nvSpPr>
        <p:spPr>
          <a:xfrm>
            <a:off x="831850" y="1426525"/>
            <a:ext cx="10515600" cy="457200"/>
          </a:xfrm>
        </p:spPr>
        <p:txBody>
          <a:bodyPr>
            <a:normAutofit/>
          </a:bodyPr>
          <a:lstStyle>
            <a:lvl1pPr marL="0" indent="0" algn="ctr">
              <a:buNone/>
              <a:defRPr sz="20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097280"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3191256"/>
            <a:ext cx="3200400" cy="2465883"/>
          </a:xfrm>
          <a:noFill/>
          <a:ln>
            <a:solidFill>
              <a:schemeClr val="accent2"/>
            </a:solidFill>
          </a:ln>
        </p:spPr>
        <p:txBody>
          <a:bodyPr lIns="182880" tIns="9144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625274"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626864"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53269"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156448"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915863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10" name="Text Placeholder 2">
            <a:extLst>
              <a:ext uri="{FF2B5EF4-FFF2-40B4-BE49-F238E27FC236}">
                <a16:creationId xmlns:a16="http://schemas.microsoft.com/office/drawing/2014/main" id="{0DD8E1C1-2F29-4EF8-B7B9-75E2DC5049C7}"/>
              </a:ext>
            </a:extLst>
          </p:cNvPr>
          <p:cNvSpPr>
            <a:spLocks noGrp="1"/>
          </p:cNvSpPr>
          <p:nvPr>
            <p:ph type="body" idx="13"/>
          </p:nvPr>
        </p:nvSpPr>
        <p:spPr>
          <a:xfrm>
            <a:off x="831850" y="1426525"/>
            <a:ext cx="10515600" cy="457200"/>
          </a:xfrm>
        </p:spPr>
        <p:txBody>
          <a:bodyPr>
            <a:normAutofit/>
          </a:bodyPr>
          <a:lstStyle>
            <a:lvl1pPr marL="0" indent="0" algn="ct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6438"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706438"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67475"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67475"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2023</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A8B6EDEE-DE90-436D-BFA9-9709BE86FD0A}"/>
              </a:ext>
            </a:extLst>
          </p:cNvPr>
          <p:cNvSpPr>
            <a:spLocks noGrp="1"/>
          </p:cNvSpPr>
          <p:nvPr>
            <p:ph type="body" sz="quarter" idx="59" hasCustomPrompt="1"/>
          </p:nvPr>
        </p:nvSpPr>
        <p:spPr>
          <a:xfrm>
            <a:off x="2258568" y="2304288"/>
            <a:ext cx="1554480" cy="561975"/>
          </a:xfrm>
          <a:solidFill>
            <a:schemeClr val="accent3"/>
          </a:solidFill>
          <a:ln>
            <a:noFill/>
          </a:ln>
        </p:spPr>
        <p:txBody>
          <a:bodyPr tIns="36000" anchor="ctr" anchorCtr="0">
            <a:normAutofit/>
          </a:bodyPr>
          <a:lstStyle>
            <a:lvl1pPr marL="0" indent="0" algn="ctr">
              <a:lnSpc>
                <a:spcPct val="150000"/>
              </a:lnSpc>
              <a:spcBef>
                <a:spcPts val="3600"/>
              </a:spcBef>
              <a:buNone/>
              <a:defRPr sz="11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5FBFE975-0A80-48E8-AA52-A4674F3B96A7}"/>
              </a:ext>
            </a:extLst>
          </p:cNvPr>
          <p:cNvSpPr>
            <a:spLocks noGrp="1"/>
          </p:cNvSpPr>
          <p:nvPr>
            <p:ph type="body" sz="quarter" idx="33" hasCustomPrompt="1"/>
          </p:nvPr>
        </p:nvSpPr>
        <p:spPr>
          <a:xfrm>
            <a:off x="914399" y="3354712"/>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8BD9D56F-24FE-4F7D-8E40-A0D0AC719791}"/>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D46B7BD9-7D98-4035-8A5E-463BD7C3BF1D}"/>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8AA70B58-94EB-4879-8CBB-F170B13437D5}"/>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7309DED8-0AF6-493B-A2EC-E3C6524C4037}"/>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634511C9-82EE-4918-850A-C11AB497D8C8}"/>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9DFB519F-3772-4743-A8B2-EE749BE7907F}"/>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FF1ED3A9-45CD-4A8C-94E6-BFD948CC06A3}"/>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DF614219-217C-4657-8BF6-1BDE7D2907CA}"/>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CF5EB19D-BC9E-40FA-BC6F-DA9B98DA7DCA}"/>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1E8B9B06-EF32-482E-A7E7-C1BAFE1A45DC}"/>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B243085E-635F-44B9-A90B-BCE5763AD3EB}"/>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5E2D6E88-5F8C-4406-9211-D4A50B968BA2}"/>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CC994534-ACB6-4B33-A7F8-59ED88636D97}"/>
              </a:ext>
            </a:extLst>
          </p:cNvPr>
          <p:cNvSpPr>
            <a:spLocks noGrp="1"/>
          </p:cNvSpPr>
          <p:nvPr>
            <p:ph type="body" sz="quarter" idx="38" hasCustomPrompt="1"/>
          </p:nvPr>
        </p:nvSpPr>
        <p:spPr>
          <a:xfrm>
            <a:off x="914400" y="4292468"/>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BFBFB5AF-B984-48A4-A2D5-B0F9A7168B93}"/>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5920D2EA-A217-4744-834D-D00BD41BD38F}"/>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FD2FC71C-590D-4C50-9D20-D98F73D84422}"/>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AD895D25-09BE-492D-944C-8B0E710ADF19}"/>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F6192086-61CF-42A5-905D-851D1EEBC250}"/>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D1AF556-814F-4B48-B1F0-29450A009046}"/>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EEEE7A48-BA7F-4AD6-948F-8AF34748D377}"/>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1ECC3963-8620-45EA-8E9B-B5ED79CD7A4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8A5FB4BB-2FEF-496A-8E3A-C4D43AE0498C}"/>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A7187E67-FC95-4CA0-9570-815E315916E5}"/>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D03EF82F-F37F-48CB-A978-E3BAD66F5C7D}"/>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5F250D41-02CE-4633-9E26-F722FCA110BB}"/>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8" name="Straight Connector 7">
            <a:extLst>
              <a:ext uri="{FF2B5EF4-FFF2-40B4-BE49-F238E27FC236}">
                <a16:creationId xmlns:a16="http://schemas.microsoft.com/office/drawing/2014/main" id="{711E3559-68CA-437E-BD12-A9953AE1E88F}"/>
              </a:ext>
              <a:ext uri="{C183D7F6-B498-43B3-948B-1728B52AA6E4}">
                <adec:decorative xmlns:adec="http://schemas.microsoft.com/office/drawing/2017/decorative" val="1"/>
              </a:ext>
            </a:extLst>
          </p:cNvPr>
          <p:cNvCxnSpPr/>
          <p:nvPr userDrawn="1"/>
        </p:nvCxnSpPr>
        <p:spPr>
          <a:xfrm>
            <a:off x="940445" y="4069080"/>
            <a:ext cx="1033272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Date Placeholder 1">
            <a:extLst>
              <a:ext uri="{FF2B5EF4-FFF2-40B4-BE49-F238E27FC236}">
                <a16:creationId xmlns:a16="http://schemas.microsoft.com/office/drawing/2014/main" id="{62C0F98D-B2D7-4EDC-ADD0-9B61A901FCEA}"/>
              </a:ext>
            </a:extLst>
          </p:cNvPr>
          <p:cNvSpPr>
            <a:spLocks noGrp="1"/>
          </p:cNvSpPr>
          <p:nvPr>
            <p:ph type="dt" sz="half" idx="60"/>
          </p:nvPr>
        </p:nvSpPr>
        <p:spPr>
          <a:xfrm>
            <a:off x="838200" y="6356350"/>
            <a:ext cx="2743200" cy="365125"/>
          </a:xfrm>
        </p:spPr>
        <p:txBody>
          <a:bodyPr/>
          <a:lstStyle/>
          <a:p>
            <a:r>
              <a:rPr lang="en-US"/>
              <a:t>2023</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42866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685925"/>
            <a:ext cx="10515600" cy="40970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option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8402"/>
            <a:ext cx="2286000" cy="356616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5359799"/>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5743005"/>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8798"/>
            <a:ext cx="2286000" cy="356616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8402"/>
            <a:ext cx="2286000" cy="356616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8798"/>
            <a:ext cx="2286000" cy="356616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option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7141"/>
            <a:ext cx="2286000" cy="155448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7537"/>
            <a:ext cx="2286000" cy="155448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3323409"/>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3611203"/>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7141"/>
            <a:ext cx="2286000" cy="155448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7141"/>
            <a:ext cx="2286000" cy="155448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4" name="Picture Placeholder 6">
            <a:extLst>
              <a:ext uri="{FF2B5EF4-FFF2-40B4-BE49-F238E27FC236}">
                <a16:creationId xmlns:a16="http://schemas.microsoft.com/office/drawing/2014/main" id="{27688D91-F8AA-4C0A-BF29-90F8FE202DAC}"/>
              </a:ext>
            </a:extLst>
          </p:cNvPr>
          <p:cNvSpPr>
            <a:spLocks noGrp="1"/>
          </p:cNvSpPr>
          <p:nvPr>
            <p:ph type="pic" sz="quarter" idx="25"/>
          </p:nvPr>
        </p:nvSpPr>
        <p:spPr>
          <a:xfrm>
            <a:off x="1325219" y="4131915"/>
            <a:ext cx="2286000" cy="1554480"/>
          </a:xfrm>
          <a:solidFill>
            <a:schemeClr val="accent6"/>
          </a:solidFill>
        </p:spPr>
        <p:txBody>
          <a:bodyPr/>
          <a:lstStyle/>
          <a:p>
            <a:r>
              <a:rPr lang="en-US"/>
              <a:t>Click icon to add picture</a:t>
            </a:r>
            <a:endParaRPr lang="en-US" dirty="0"/>
          </a:p>
        </p:txBody>
      </p:sp>
      <p:sp>
        <p:nvSpPr>
          <p:cNvPr id="45" name="Text Placeholder 8">
            <a:extLst>
              <a:ext uri="{FF2B5EF4-FFF2-40B4-BE49-F238E27FC236}">
                <a16:creationId xmlns:a16="http://schemas.microsoft.com/office/drawing/2014/main" id="{D9AECBF7-0508-4905-9DF6-C0FF9D9ADA48}"/>
              </a:ext>
            </a:extLst>
          </p:cNvPr>
          <p:cNvSpPr>
            <a:spLocks noGrp="1"/>
          </p:cNvSpPr>
          <p:nvPr>
            <p:ph type="body" sz="quarter" idx="26" hasCustomPrompt="1"/>
          </p:nvPr>
        </p:nvSpPr>
        <p:spPr>
          <a:xfrm>
            <a:off x="1325219"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6" name="Text Placeholder 8">
            <a:extLst>
              <a:ext uri="{FF2B5EF4-FFF2-40B4-BE49-F238E27FC236}">
                <a16:creationId xmlns:a16="http://schemas.microsoft.com/office/drawing/2014/main" id="{A7F920A3-CA67-4CD0-A639-1CE803DE26F8}"/>
              </a:ext>
            </a:extLst>
          </p:cNvPr>
          <p:cNvSpPr>
            <a:spLocks noGrp="1"/>
          </p:cNvSpPr>
          <p:nvPr>
            <p:ph type="body" sz="quarter" idx="27" hasCustomPrompt="1"/>
          </p:nvPr>
        </p:nvSpPr>
        <p:spPr>
          <a:xfrm>
            <a:off x="1325219"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7" name="Picture Placeholder 6">
            <a:extLst>
              <a:ext uri="{FF2B5EF4-FFF2-40B4-BE49-F238E27FC236}">
                <a16:creationId xmlns:a16="http://schemas.microsoft.com/office/drawing/2014/main" id="{463E2C69-9A20-4A90-8F45-4EE6CFD469B6}"/>
              </a:ext>
            </a:extLst>
          </p:cNvPr>
          <p:cNvSpPr>
            <a:spLocks noGrp="1"/>
          </p:cNvSpPr>
          <p:nvPr>
            <p:ph type="pic" sz="quarter" idx="28"/>
          </p:nvPr>
        </p:nvSpPr>
        <p:spPr>
          <a:xfrm>
            <a:off x="3743740" y="4132311"/>
            <a:ext cx="2286000" cy="1554480"/>
          </a:xfrm>
          <a:solidFill>
            <a:schemeClr val="accent6"/>
          </a:solidFill>
        </p:spPr>
        <p:txBody>
          <a:bodyPr/>
          <a:lstStyle/>
          <a:p>
            <a:r>
              <a:rPr lang="en-US"/>
              <a:t>Click icon to add picture</a:t>
            </a:r>
            <a:endParaRPr lang="en-US" dirty="0"/>
          </a:p>
        </p:txBody>
      </p:sp>
      <p:sp>
        <p:nvSpPr>
          <p:cNvPr id="48" name="Text Placeholder 8">
            <a:extLst>
              <a:ext uri="{FF2B5EF4-FFF2-40B4-BE49-F238E27FC236}">
                <a16:creationId xmlns:a16="http://schemas.microsoft.com/office/drawing/2014/main" id="{D33409A7-C60B-4AD7-AFDF-23C2F042CECE}"/>
              </a:ext>
            </a:extLst>
          </p:cNvPr>
          <p:cNvSpPr>
            <a:spLocks noGrp="1"/>
          </p:cNvSpPr>
          <p:nvPr>
            <p:ph type="body" sz="quarter" idx="29" hasCustomPrompt="1"/>
          </p:nvPr>
        </p:nvSpPr>
        <p:spPr>
          <a:xfrm>
            <a:off x="3743740" y="573818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9" name="Text Placeholder 8">
            <a:extLst>
              <a:ext uri="{FF2B5EF4-FFF2-40B4-BE49-F238E27FC236}">
                <a16:creationId xmlns:a16="http://schemas.microsoft.com/office/drawing/2014/main" id="{4870155B-647D-44E9-AE54-24D2BB2404BF}"/>
              </a:ext>
            </a:extLst>
          </p:cNvPr>
          <p:cNvSpPr>
            <a:spLocks noGrp="1"/>
          </p:cNvSpPr>
          <p:nvPr>
            <p:ph type="body" sz="quarter" idx="30" hasCustomPrompt="1"/>
          </p:nvPr>
        </p:nvSpPr>
        <p:spPr>
          <a:xfrm>
            <a:off x="3743740" y="602597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0" name="Picture Placeholder 6">
            <a:extLst>
              <a:ext uri="{FF2B5EF4-FFF2-40B4-BE49-F238E27FC236}">
                <a16:creationId xmlns:a16="http://schemas.microsoft.com/office/drawing/2014/main" id="{3876D40F-6DE8-45F1-B56E-986312109BAC}"/>
              </a:ext>
            </a:extLst>
          </p:cNvPr>
          <p:cNvSpPr>
            <a:spLocks noGrp="1"/>
          </p:cNvSpPr>
          <p:nvPr>
            <p:ph type="pic" sz="quarter" idx="31"/>
          </p:nvPr>
        </p:nvSpPr>
        <p:spPr>
          <a:xfrm>
            <a:off x="6162261" y="4131915"/>
            <a:ext cx="2286000" cy="1554480"/>
          </a:xfrm>
          <a:solidFill>
            <a:schemeClr val="accent6"/>
          </a:solidFill>
        </p:spPr>
        <p:txBody>
          <a:bodyPr/>
          <a:lstStyle/>
          <a:p>
            <a:r>
              <a:rPr lang="en-US"/>
              <a:t>Click icon to add picture</a:t>
            </a:r>
            <a:endParaRPr lang="en-US" dirty="0"/>
          </a:p>
        </p:txBody>
      </p:sp>
      <p:sp>
        <p:nvSpPr>
          <p:cNvPr id="51" name="Text Placeholder 8">
            <a:extLst>
              <a:ext uri="{FF2B5EF4-FFF2-40B4-BE49-F238E27FC236}">
                <a16:creationId xmlns:a16="http://schemas.microsoft.com/office/drawing/2014/main" id="{D0A39ABE-EF7B-477F-A346-C5CDA9F5D63A}"/>
              </a:ext>
            </a:extLst>
          </p:cNvPr>
          <p:cNvSpPr>
            <a:spLocks noGrp="1"/>
          </p:cNvSpPr>
          <p:nvPr>
            <p:ph type="body" sz="quarter" idx="32" hasCustomPrompt="1"/>
          </p:nvPr>
        </p:nvSpPr>
        <p:spPr>
          <a:xfrm>
            <a:off x="6162261"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2" name="Text Placeholder 8">
            <a:extLst>
              <a:ext uri="{FF2B5EF4-FFF2-40B4-BE49-F238E27FC236}">
                <a16:creationId xmlns:a16="http://schemas.microsoft.com/office/drawing/2014/main" id="{7787A6CA-4AF6-46F5-BA39-50F328D9A86E}"/>
              </a:ext>
            </a:extLst>
          </p:cNvPr>
          <p:cNvSpPr>
            <a:spLocks noGrp="1"/>
          </p:cNvSpPr>
          <p:nvPr>
            <p:ph type="body" sz="quarter" idx="33" hasCustomPrompt="1"/>
          </p:nvPr>
        </p:nvSpPr>
        <p:spPr>
          <a:xfrm>
            <a:off x="6162261"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3" name="Picture Placeholder 6">
            <a:extLst>
              <a:ext uri="{FF2B5EF4-FFF2-40B4-BE49-F238E27FC236}">
                <a16:creationId xmlns:a16="http://schemas.microsoft.com/office/drawing/2014/main" id="{EC171A7C-639D-47C1-A626-7E4772629B28}"/>
              </a:ext>
            </a:extLst>
          </p:cNvPr>
          <p:cNvSpPr>
            <a:spLocks noGrp="1"/>
          </p:cNvSpPr>
          <p:nvPr>
            <p:ph type="pic" sz="quarter" idx="34"/>
          </p:nvPr>
        </p:nvSpPr>
        <p:spPr>
          <a:xfrm>
            <a:off x="8580782" y="4131915"/>
            <a:ext cx="2286000" cy="1554480"/>
          </a:xfrm>
          <a:solidFill>
            <a:schemeClr val="accent6"/>
          </a:solidFill>
        </p:spPr>
        <p:txBody>
          <a:bodyPr/>
          <a:lstStyle/>
          <a:p>
            <a:r>
              <a:rPr lang="en-US"/>
              <a:t>Click icon to add picture</a:t>
            </a:r>
            <a:endParaRPr lang="en-US" dirty="0"/>
          </a:p>
        </p:txBody>
      </p:sp>
      <p:sp>
        <p:nvSpPr>
          <p:cNvPr id="54" name="Text Placeholder 8">
            <a:extLst>
              <a:ext uri="{FF2B5EF4-FFF2-40B4-BE49-F238E27FC236}">
                <a16:creationId xmlns:a16="http://schemas.microsoft.com/office/drawing/2014/main" id="{674313BD-D2AD-4F0E-96FE-469C176818BD}"/>
              </a:ext>
            </a:extLst>
          </p:cNvPr>
          <p:cNvSpPr>
            <a:spLocks noGrp="1"/>
          </p:cNvSpPr>
          <p:nvPr>
            <p:ph type="body" sz="quarter" idx="35" hasCustomPrompt="1"/>
          </p:nvPr>
        </p:nvSpPr>
        <p:spPr>
          <a:xfrm>
            <a:off x="8580782"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5" name="Text Placeholder 8">
            <a:extLst>
              <a:ext uri="{FF2B5EF4-FFF2-40B4-BE49-F238E27FC236}">
                <a16:creationId xmlns:a16="http://schemas.microsoft.com/office/drawing/2014/main" id="{7141AE4E-36D0-4176-9FCB-E5803788939E}"/>
              </a:ext>
            </a:extLst>
          </p:cNvPr>
          <p:cNvSpPr>
            <a:spLocks noGrp="1"/>
          </p:cNvSpPr>
          <p:nvPr>
            <p:ph type="body" sz="quarter" idx="36" hasCustomPrompt="1"/>
          </p:nvPr>
        </p:nvSpPr>
        <p:spPr>
          <a:xfrm>
            <a:off x="8580782"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074016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01F6AC7C-4EFC-4C76-8784-963130151FD5}"/>
              </a:ext>
            </a:extLst>
          </p:cNvPr>
          <p:cNvSpPr>
            <a:spLocks noGrp="1"/>
          </p:cNvSpPr>
          <p:nvPr>
            <p:ph sz="quarter" idx="28" hasCustomPrompt="1"/>
          </p:nvPr>
        </p:nvSpPr>
        <p:spPr>
          <a:xfrm>
            <a:off x="1137509" y="1859777"/>
            <a:ext cx="1819656" cy="1517904"/>
          </a:xfrm>
        </p:spPr>
        <p:txBody>
          <a:bodyPr anchor="ctr">
            <a:normAutofit/>
          </a:bodyPr>
          <a:lstStyle>
            <a:lvl1pPr marL="0" indent="0" algn="ctr">
              <a:buNone/>
              <a:defRPr sz="1800"/>
            </a:lvl1pPr>
          </a:lstStyle>
          <a:p>
            <a:pPr lvl="0"/>
            <a:r>
              <a:rPr lang="en-US" dirty="0"/>
              <a:t>Add content</a:t>
            </a:r>
          </a:p>
        </p:txBody>
      </p:sp>
      <p:sp>
        <p:nvSpPr>
          <p:cNvPr id="8" name="Text Placeholder 7">
            <a:extLst>
              <a:ext uri="{FF2B5EF4-FFF2-40B4-BE49-F238E27FC236}">
                <a16:creationId xmlns:a16="http://schemas.microsoft.com/office/drawing/2014/main" id="{02AED95B-59A7-4359-BD74-24F920F7153F}"/>
              </a:ext>
            </a:extLst>
          </p:cNvPr>
          <p:cNvSpPr>
            <a:spLocks noGrp="1"/>
          </p:cNvSpPr>
          <p:nvPr>
            <p:ph type="body" sz="quarter" idx="13" hasCustomPrompt="1"/>
          </p:nvPr>
        </p:nvSpPr>
        <p:spPr>
          <a:xfrm>
            <a:off x="1018637"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9" name="Text Placeholder 7">
            <a:extLst>
              <a:ext uri="{FF2B5EF4-FFF2-40B4-BE49-F238E27FC236}">
                <a16:creationId xmlns:a16="http://schemas.microsoft.com/office/drawing/2014/main" id="{286DAE13-A93D-453A-8164-3F1E97F8F24B}"/>
              </a:ext>
            </a:extLst>
          </p:cNvPr>
          <p:cNvSpPr>
            <a:spLocks noGrp="1"/>
          </p:cNvSpPr>
          <p:nvPr>
            <p:ph type="body" sz="quarter" idx="14" hasCustomPrompt="1"/>
          </p:nvPr>
        </p:nvSpPr>
        <p:spPr>
          <a:xfrm>
            <a:off x="1034480"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10" name="Text Placeholder 7">
            <a:extLst>
              <a:ext uri="{FF2B5EF4-FFF2-40B4-BE49-F238E27FC236}">
                <a16:creationId xmlns:a16="http://schemas.microsoft.com/office/drawing/2014/main" id="{1FD2C3F4-5FD0-4B09-A5D5-7365D61084F0}"/>
              </a:ext>
            </a:extLst>
          </p:cNvPr>
          <p:cNvSpPr>
            <a:spLocks noGrp="1"/>
          </p:cNvSpPr>
          <p:nvPr>
            <p:ph type="body" sz="quarter" idx="15" hasCustomPrompt="1"/>
          </p:nvPr>
        </p:nvSpPr>
        <p:spPr>
          <a:xfrm>
            <a:off x="1034480"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8" name="Content Placeholder 13">
            <a:extLst>
              <a:ext uri="{FF2B5EF4-FFF2-40B4-BE49-F238E27FC236}">
                <a16:creationId xmlns:a16="http://schemas.microsoft.com/office/drawing/2014/main" id="{7BF6ABBB-7B41-4F0C-8416-9C72862D93CB}"/>
              </a:ext>
            </a:extLst>
          </p:cNvPr>
          <p:cNvSpPr>
            <a:spLocks noGrp="1"/>
          </p:cNvSpPr>
          <p:nvPr>
            <p:ph sz="quarter" idx="29" hasCustomPrompt="1"/>
          </p:nvPr>
        </p:nvSpPr>
        <p:spPr>
          <a:xfrm>
            <a:off x="3859487" y="1859777"/>
            <a:ext cx="1819656" cy="1517904"/>
          </a:xfrm>
        </p:spPr>
        <p:txBody>
          <a:bodyPr anchor="ctr">
            <a:normAutofit/>
          </a:bodyPr>
          <a:lstStyle>
            <a:lvl1pPr marL="0" indent="0" algn="ctr">
              <a:buNone/>
              <a:defRPr sz="1800"/>
            </a:lvl1pPr>
          </a:lstStyle>
          <a:p>
            <a:pPr lvl="0"/>
            <a:r>
              <a:rPr lang="en-US" dirty="0"/>
              <a:t>Add content</a:t>
            </a:r>
          </a:p>
        </p:txBody>
      </p:sp>
      <p:sp>
        <p:nvSpPr>
          <p:cNvPr id="30" name="Text Placeholder 7">
            <a:extLst>
              <a:ext uri="{FF2B5EF4-FFF2-40B4-BE49-F238E27FC236}">
                <a16:creationId xmlns:a16="http://schemas.microsoft.com/office/drawing/2014/main" id="{E1B58033-4461-43F1-8E7C-C6E5988BDE88}"/>
              </a:ext>
            </a:extLst>
          </p:cNvPr>
          <p:cNvSpPr>
            <a:spLocks noGrp="1"/>
          </p:cNvSpPr>
          <p:nvPr>
            <p:ph type="body" sz="quarter" idx="17" hasCustomPrompt="1"/>
          </p:nvPr>
        </p:nvSpPr>
        <p:spPr>
          <a:xfrm>
            <a:off x="3740615"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1" name="Text Placeholder 7">
            <a:extLst>
              <a:ext uri="{FF2B5EF4-FFF2-40B4-BE49-F238E27FC236}">
                <a16:creationId xmlns:a16="http://schemas.microsoft.com/office/drawing/2014/main" id="{80CE999C-FC94-4BF1-BBCE-0A3A9340971B}"/>
              </a:ext>
            </a:extLst>
          </p:cNvPr>
          <p:cNvSpPr>
            <a:spLocks noGrp="1"/>
          </p:cNvSpPr>
          <p:nvPr>
            <p:ph type="body" sz="quarter" idx="18" hasCustomPrompt="1"/>
          </p:nvPr>
        </p:nvSpPr>
        <p:spPr>
          <a:xfrm>
            <a:off x="375645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2" name="Text Placeholder 7">
            <a:extLst>
              <a:ext uri="{FF2B5EF4-FFF2-40B4-BE49-F238E27FC236}">
                <a16:creationId xmlns:a16="http://schemas.microsoft.com/office/drawing/2014/main" id="{6AFDE949-FC25-431E-8298-75F5A7B83A16}"/>
              </a:ext>
            </a:extLst>
          </p:cNvPr>
          <p:cNvSpPr>
            <a:spLocks noGrp="1"/>
          </p:cNvSpPr>
          <p:nvPr>
            <p:ph type="body" sz="quarter" idx="19" hasCustomPrompt="1"/>
          </p:nvPr>
        </p:nvSpPr>
        <p:spPr>
          <a:xfrm>
            <a:off x="375645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9" name="Content Placeholder 13">
            <a:extLst>
              <a:ext uri="{FF2B5EF4-FFF2-40B4-BE49-F238E27FC236}">
                <a16:creationId xmlns:a16="http://schemas.microsoft.com/office/drawing/2014/main" id="{426B07AE-648A-4C6E-8FE4-B8C6D4A1B42E}"/>
              </a:ext>
            </a:extLst>
          </p:cNvPr>
          <p:cNvSpPr>
            <a:spLocks noGrp="1"/>
          </p:cNvSpPr>
          <p:nvPr>
            <p:ph sz="quarter" idx="30" hasCustomPrompt="1"/>
          </p:nvPr>
        </p:nvSpPr>
        <p:spPr>
          <a:xfrm>
            <a:off x="6549780" y="1859777"/>
            <a:ext cx="1819656" cy="1517904"/>
          </a:xfrm>
        </p:spPr>
        <p:txBody>
          <a:bodyPr anchor="ctr">
            <a:normAutofit/>
          </a:bodyPr>
          <a:lstStyle>
            <a:lvl1pPr marL="0" indent="0" algn="ctr">
              <a:buNone/>
              <a:defRPr sz="1800"/>
            </a:lvl1pPr>
          </a:lstStyle>
          <a:p>
            <a:pPr lvl="0"/>
            <a:r>
              <a:rPr lang="en-US" dirty="0"/>
              <a:t>Add content</a:t>
            </a:r>
          </a:p>
        </p:txBody>
      </p:sp>
      <p:sp>
        <p:nvSpPr>
          <p:cNvPr id="34" name="Text Placeholder 7">
            <a:extLst>
              <a:ext uri="{FF2B5EF4-FFF2-40B4-BE49-F238E27FC236}">
                <a16:creationId xmlns:a16="http://schemas.microsoft.com/office/drawing/2014/main" id="{BAB49F71-4118-47B2-B571-8DC9A3E94024}"/>
              </a:ext>
            </a:extLst>
          </p:cNvPr>
          <p:cNvSpPr>
            <a:spLocks noGrp="1"/>
          </p:cNvSpPr>
          <p:nvPr>
            <p:ph type="body" sz="quarter" idx="21" hasCustomPrompt="1"/>
          </p:nvPr>
        </p:nvSpPr>
        <p:spPr>
          <a:xfrm>
            <a:off x="6430908"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5" name="Text Placeholder 7">
            <a:extLst>
              <a:ext uri="{FF2B5EF4-FFF2-40B4-BE49-F238E27FC236}">
                <a16:creationId xmlns:a16="http://schemas.microsoft.com/office/drawing/2014/main" id="{E6D674D8-A1E4-4A7E-929B-32FBA30823A3}"/>
              </a:ext>
            </a:extLst>
          </p:cNvPr>
          <p:cNvSpPr>
            <a:spLocks noGrp="1"/>
          </p:cNvSpPr>
          <p:nvPr>
            <p:ph type="body" sz="quarter" idx="22" hasCustomPrompt="1"/>
          </p:nvPr>
        </p:nvSpPr>
        <p:spPr>
          <a:xfrm>
            <a:off x="643090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6" name="Text Placeholder 7">
            <a:extLst>
              <a:ext uri="{FF2B5EF4-FFF2-40B4-BE49-F238E27FC236}">
                <a16:creationId xmlns:a16="http://schemas.microsoft.com/office/drawing/2014/main" id="{18E1E8CE-0AA4-4E2F-8DD0-006946935ADA}"/>
              </a:ext>
            </a:extLst>
          </p:cNvPr>
          <p:cNvSpPr>
            <a:spLocks noGrp="1"/>
          </p:cNvSpPr>
          <p:nvPr>
            <p:ph type="body" sz="quarter" idx="23" hasCustomPrompt="1"/>
          </p:nvPr>
        </p:nvSpPr>
        <p:spPr>
          <a:xfrm>
            <a:off x="643090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42" name="Content Placeholder 13">
            <a:extLst>
              <a:ext uri="{FF2B5EF4-FFF2-40B4-BE49-F238E27FC236}">
                <a16:creationId xmlns:a16="http://schemas.microsoft.com/office/drawing/2014/main" id="{0C1E203C-1E7A-4194-97B0-B477E6F37235}"/>
              </a:ext>
            </a:extLst>
          </p:cNvPr>
          <p:cNvSpPr>
            <a:spLocks noGrp="1"/>
          </p:cNvSpPr>
          <p:nvPr>
            <p:ph sz="quarter" idx="31" hasCustomPrompt="1"/>
          </p:nvPr>
        </p:nvSpPr>
        <p:spPr>
          <a:xfrm>
            <a:off x="9264601" y="1859777"/>
            <a:ext cx="1819656" cy="1517904"/>
          </a:xfrm>
        </p:spPr>
        <p:txBody>
          <a:bodyPr anchor="ctr">
            <a:normAutofit/>
          </a:bodyPr>
          <a:lstStyle>
            <a:lvl1pPr marL="0" indent="0" algn="ctr">
              <a:buNone/>
              <a:defRPr sz="1800"/>
            </a:lvl1pPr>
          </a:lstStyle>
          <a:p>
            <a:pPr lvl="0"/>
            <a:r>
              <a:rPr lang="en-US" dirty="0"/>
              <a:t>Add content</a:t>
            </a:r>
          </a:p>
        </p:txBody>
      </p:sp>
      <p:sp>
        <p:nvSpPr>
          <p:cNvPr id="38" name="Text Placeholder 7">
            <a:extLst>
              <a:ext uri="{FF2B5EF4-FFF2-40B4-BE49-F238E27FC236}">
                <a16:creationId xmlns:a16="http://schemas.microsoft.com/office/drawing/2014/main" id="{C03A45F5-F36F-429B-9C83-90B1DB716F22}"/>
              </a:ext>
            </a:extLst>
          </p:cNvPr>
          <p:cNvSpPr>
            <a:spLocks noGrp="1"/>
          </p:cNvSpPr>
          <p:nvPr>
            <p:ph type="body" sz="quarter" idx="25" hasCustomPrompt="1"/>
          </p:nvPr>
        </p:nvSpPr>
        <p:spPr>
          <a:xfrm>
            <a:off x="9145729"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9" name="Text Placeholder 7">
            <a:extLst>
              <a:ext uri="{FF2B5EF4-FFF2-40B4-BE49-F238E27FC236}">
                <a16:creationId xmlns:a16="http://schemas.microsoft.com/office/drawing/2014/main" id="{6A7CD68A-F84C-4F36-A46D-DB7BA329AB0B}"/>
              </a:ext>
            </a:extLst>
          </p:cNvPr>
          <p:cNvSpPr>
            <a:spLocks noGrp="1"/>
          </p:cNvSpPr>
          <p:nvPr>
            <p:ph type="body" sz="quarter" idx="26" hasCustomPrompt="1"/>
          </p:nvPr>
        </p:nvSpPr>
        <p:spPr>
          <a:xfrm>
            <a:off x="9145729"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40" name="Text Placeholder 7">
            <a:extLst>
              <a:ext uri="{FF2B5EF4-FFF2-40B4-BE49-F238E27FC236}">
                <a16:creationId xmlns:a16="http://schemas.microsoft.com/office/drawing/2014/main" id="{E67019EA-0584-46F5-BDB3-D2B3C717B019}"/>
              </a:ext>
            </a:extLst>
          </p:cNvPr>
          <p:cNvSpPr>
            <a:spLocks noGrp="1"/>
          </p:cNvSpPr>
          <p:nvPr>
            <p:ph type="body" sz="quarter" idx="27" hasCustomPrompt="1"/>
          </p:nvPr>
        </p:nvSpPr>
        <p:spPr>
          <a:xfrm>
            <a:off x="9145729"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3" name="Rectangle 2">
            <a:extLst>
              <a:ext uri="{FF2B5EF4-FFF2-40B4-BE49-F238E27FC236}">
                <a16:creationId xmlns:a16="http://schemas.microsoft.com/office/drawing/2014/main" id="{38EA36FF-A158-49B3-9C17-39C94920B271}"/>
              </a:ext>
              <a:ext uri="{C183D7F6-B498-43B3-948B-1728B52AA6E4}">
                <adec:decorative xmlns:adec="http://schemas.microsoft.com/office/drawing/2017/decorative" val="1"/>
              </a:ext>
            </a:extLst>
          </p:cNvPr>
          <p:cNvSpPr/>
          <p:nvPr userDrawn="1"/>
        </p:nvSpPr>
        <p:spPr>
          <a:xfrm>
            <a:off x="858617" y="179270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FF42D5D-9DBF-475A-BC06-666D080D3137}"/>
              </a:ext>
              <a:ext uri="{C183D7F6-B498-43B3-948B-1728B52AA6E4}">
                <adec:decorative xmlns:adec="http://schemas.microsoft.com/office/drawing/2017/decorative" val="1"/>
              </a:ext>
            </a:extLst>
          </p:cNvPr>
          <p:cNvSpPr/>
          <p:nvPr userDrawn="1"/>
        </p:nvSpPr>
        <p:spPr>
          <a:xfrm>
            <a:off x="3580595" y="1800726"/>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6AEDC3F-C3D2-4184-860D-65645BBD6E87}"/>
              </a:ext>
              <a:ext uri="{C183D7F6-B498-43B3-948B-1728B52AA6E4}">
                <adec:decorative xmlns:adec="http://schemas.microsoft.com/office/drawing/2017/decorative" val="1"/>
              </a:ext>
            </a:extLst>
          </p:cNvPr>
          <p:cNvSpPr/>
          <p:nvPr userDrawn="1"/>
        </p:nvSpPr>
        <p:spPr>
          <a:xfrm>
            <a:off x="6270888" y="180072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C227352-6F71-4914-9AB1-AB4448667EE9}"/>
              </a:ext>
              <a:ext uri="{C183D7F6-B498-43B3-948B-1728B52AA6E4}">
                <adec:decorative xmlns:adec="http://schemas.microsoft.com/office/drawing/2017/decorative" val="1"/>
              </a:ext>
            </a:extLst>
          </p:cNvPr>
          <p:cNvSpPr/>
          <p:nvPr userDrawn="1"/>
        </p:nvSpPr>
        <p:spPr>
          <a:xfrm>
            <a:off x="8985709" y="182077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22894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593254-CE4F-4114-A997-06CBC039F22F}"/>
              </a:ext>
              <a:ext uri="{C183D7F6-B498-43B3-948B-1728B52AA6E4}">
                <adec:decorative xmlns:adec="http://schemas.microsoft.com/office/drawing/2017/decorative" val="1"/>
              </a:ext>
            </a:extLst>
          </p:cNvPr>
          <p:cNvSpPr/>
          <p:nvPr userDrawn="1"/>
        </p:nvSpPr>
        <p:spPr>
          <a:xfrm>
            <a:off x="0"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3581400" y="365125"/>
            <a:ext cx="7287768" cy="1325563"/>
          </a:xfrm>
        </p:spPr>
        <p:txBody>
          <a:bodyPr/>
          <a:lstStyle>
            <a:lvl1pPr algn="l">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5E7DBF41-B4A1-4B29-B32C-DDF5058C1239}"/>
              </a:ext>
            </a:extLst>
          </p:cNvPr>
          <p:cNvSpPr>
            <a:spLocks noGrp="1"/>
          </p:cNvSpPr>
          <p:nvPr>
            <p:ph type="pic" sz="quarter" idx="13"/>
          </p:nvPr>
        </p:nvSpPr>
        <p:spPr>
          <a:xfrm>
            <a:off x="1524000" y="1941230"/>
            <a:ext cx="9144000" cy="22860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E442D9A9-D2E2-42FD-945D-1EF6DC43511C}"/>
              </a:ext>
            </a:extLst>
          </p:cNvPr>
          <p:cNvSpPr>
            <a:spLocks noGrp="1"/>
          </p:cNvSpPr>
          <p:nvPr>
            <p:ph type="body" sz="quarter" idx="14"/>
          </p:nvPr>
        </p:nvSpPr>
        <p:spPr>
          <a:xfrm>
            <a:off x="3584448" y="4407408"/>
            <a:ext cx="7287768" cy="1371600"/>
          </a:xfrm>
        </p:spPr>
        <p:txBody>
          <a:bodyPr>
            <a:noAutofit/>
          </a:bodyPr>
          <a:lstStyle>
            <a:lvl1pPr marL="0" indent="0" algn="l">
              <a:lnSpc>
                <a:spcPct val="150000"/>
              </a:lnSpc>
              <a:spcBef>
                <a:spcPts val="0"/>
              </a:spcBef>
              <a:buNone/>
              <a:defRPr sz="1600">
                <a:solidFill>
                  <a:schemeClr val="tx1">
                    <a:lumMod val="65000"/>
                    <a:lumOff val="35000"/>
                  </a:schemeClr>
                </a:solidFill>
              </a:defRPr>
            </a:lvl1pPr>
            <a:lvl2pPr marL="457200" indent="0" algn="ctr">
              <a:lnSpc>
                <a:spcPts val="2200"/>
              </a:lnSpc>
              <a:spcBef>
                <a:spcPts val="0"/>
              </a:spcBef>
              <a:buNone/>
              <a:defRPr sz="1600">
                <a:solidFill>
                  <a:schemeClr val="tx1">
                    <a:lumMod val="65000"/>
                    <a:lumOff val="35000"/>
                  </a:schemeClr>
                </a:solidFill>
              </a:defRPr>
            </a:lvl2pPr>
            <a:lvl3pPr marL="914400" indent="0" algn="ctr">
              <a:lnSpc>
                <a:spcPts val="2200"/>
              </a:lnSpc>
              <a:spcBef>
                <a:spcPts val="0"/>
              </a:spcBef>
              <a:buNone/>
              <a:defRPr sz="1600">
                <a:solidFill>
                  <a:schemeClr val="tx1">
                    <a:lumMod val="65000"/>
                    <a:lumOff val="35000"/>
                  </a:schemeClr>
                </a:solidFill>
              </a:defRPr>
            </a:lvl3pPr>
            <a:lvl4pPr marL="1371600" indent="0" algn="ctr">
              <a:lnSpc>
                <a:spcPts val="2200"/>
              </a:lnSpc>
              <a:spcBef>
                <a:spcPts val="0"/>
              </a:spcBef>
              <a:buNone/>
              <a:defRPr sz="1600">
                <a:solidFill>
                  <a:schemeClr val="tx1">
                    <a:lumMod val="65000"/>
                    <a:lumOff val="35000"/>
                  </a:schemeClr>
                </a:solidFill>
              </a:defRPr>
            </a:lvl4pPr>
            <a:lvl5pPr marL="1828800" indent="0" algn="ctr">
              <a:lnSpc>
                <a:spcPts val="2200"/>
              </a:lnSpc>
              <a:spcBef>
                <a:spcPts val="0"/>
              </a:spcBef>
              <a:buNone/>
              <a:defRPr sz="1600">
                <a:solidFill>
                  <a:schemeClr val="tx1">
                    <a:lumMod val="65000"/>
                    <a:lumOff val="35000"/>
                  </a:schemeClr>
                </a:solidFill>
              </a:defRPr>
            </a:lvl5pPr>
          </a:lstStyle>
          <a:p>
            <a:pPr lvl="0"/>
            <a:r>
              <a:rPr lang="en-US"/>
              <a:t>Click to edit Master text styles</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390676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ts val="2600"/>
              </a:lnSpc>
              <a:spcBef>
                <a:spcPts val="0"/>
              </a:spcBef>
              <a:buNone/>
              <a:defRPr sz="1600">
                <a:solidFill>
                  <a:schemeClr val="tx1">
                    <a:lumMod val="65000"/>
                    <a:lumOff val="35000"/>
                  </a:schemeClr>
                </a:solidFill>
                <a:latin typeface="+mn-lt"/>
              </a:defRPr>
            </a:lvl1pPr>
            <a:lvl2pPr marL="457200" indent="0">
              <a:lnSpc>
                <a:spcPts val="2600"/>
              </a:lnSpc>
              <a:spcBef>
                <a:spcPts val="0"/>
              </a:spcBef>
              <a:buNone/>
              <a:defRPr sz="1600">
                <a:solidFill>
                  <a:schemeClr val="tx1">
                    <a:lumMod val="65000"/>
                    <a:lumOff val="35000"/>
                  </a:schemeClr>
                </a:solidFill>
                <a:latin typeface="+mn-lt"/>
              </a:defRPr>
            </a:lvl2pPr>
            <a:lvl3pPr marL="914400" indent="0">
              <a:lnSpc>
                <a:spcPts val="2600"/>
              </a:lnSpc>
              <a:spcBef>
                <a:spcPts val="0"/>
              </a:spcBef>
              <a:buNone/>
              <a:defRPr sz="1600">
                <a:solidFill>
                  <a:schemeClr val="tx1">
                    <a:lumMod val="65000"/>
                    <a:lumOff val="35000"/>
                  </a:schemeClr>
                </a:solidFill>
                <a:latin typeface="+mn-lt"/>
              </a:defRPr>
            </a:lvl3pPr>
            <a:lvl4pPr marL="1371600" indent="0">
              <a:lnSpc>
                <a:spcPts val="2600"/>
              </a:lnSpc>
              <a:spcBef>
                <a:spcPts val="0"/>
              </a:spcBef>
              <a:buNone/>
              <a:defRPr sz="1600">
                <a:solidFill>
                  <a:schemeClr val="tx1">
                    <a:lumMod val="65000"/>
                    <a:lumOff val="35000"/>
                  </a:schemeClr>
                </a:solidFill>
                <a:latin typeface="+mn-lt"/>
              </a:defRPr>
            </a:lvl4pPr>
            <a:lvl5pPr marL="1828800" indent="0">
              <a:lnSpc>
                <a:spcPts val="2600"/>
              </a:lnSpc>
              <a:spcBef>
                <a:spcPts val="0"/>
              </a:spcBef>
              <a:buNone/>
              <a:defRPr sz="1600">
                <a:solidFill>
                  <a:schemeClr val="tx1">
                    <a:lumMod val="65000"/>
                    <a:lumOff val="3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9384749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5637276" cy="4114800"/>
          </a:xfrm>
          <a:solidFill>
            <a:schemeClr val="accent6"/>
          </a:solidFill>
        </p:spPr>
        <p:txBody>
          <a:bodyPr/>
          <a:lstStyle/>
          <a:p>
            <a:r>
              <a:rPr lang="en-US"/>
              <a:t>Click icon to add picture</a:t>
            </a:r>
            <a:endParaRPr lang="en-US" dirty="0"/>
          </a:p>
        </p:txBody>
      </p:sp>
      <p:sp>
        <p:nvSpPr>
          <p:cNvPr id="10" name="Picture Placeholder 7">
            <a:extLst>
              <a:ext uri="{FF2B5EF4-FFF2-40B4-BE49-F238E27FC236}">
                <a16:creationId xmlns:a16="http://schemas.microsoft.com/office/drawing/2014/main" id="{6B717642-3C5E-4830-BCBC-E7FAE8B77949}"/>
              </a:ext>
            </a:extLst>
          </p:cNvPr>
          <p:cNvSpPr>
            <a:spLocks noGrp="1"/>
          </p:cNvSpPr>
          <p:nvPr>
            <p:ph type="pic" sz="quarter" idx="15"/>
          </p:nvPr>
        </p:nvSpPr>
        <p:spPr>
          <a:xfrm>
            <a:off x="6096000" y="390524"/>
            <a:ext cx="5637276" cy="41148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A83FC01-0C03-4607-B5EA-8C230EA7CABF}"/>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2000"/>
              </a:lnSpc>
              <a:buNone/>
              <a:defRPr sz="1600"/>
            </a:lvl1pPr>
            <a:lvl2pPr marL="457200" indent="0">
              <a:lnSpc>
                <a:spcPts val="2000"/>
              </a:lnSpc>
              <a:buNone/>
              <a:defRPr sz="1600"/>
            </a:lvl2pPr>
            <a:lvl3pPr marL="914400" indent="0">
              <a:lnSpc>
                <a:spcPts val="2000"/>
              </a:lnSpc>
              <a:spcBef>
                <a:spcPts val="0"/>
              </a:spcBef>
              <a:buNone/>
              <a:defRPr sz="1600"/>
            </a:lvl3pPr>
            <a:lvl4pPr marL="1371600" indent="0">
              <a:lnSpc>
                <a:spcPts val="2000"/>
              </a:lnSpc>
              <a:buNone/>
              <a:defRPr sz="1600"/>
            </a:lvl4pPr>
            <a:lvl5pPr marL="1828800" indent="0">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082219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11274552" cy="4171951"/>
          </a:xfrm>
          <a:solidFill>
            <a:schemeClr val="accent6"/>
          </a:solidFill>
        </p:spPr>
        <p:txBody>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9" name="Title 1">
            <a:extLst>
              <a:ext uri="{FF2B5EF4-FFF2-40B4-BE49-F238E27FC236}">
                <a16:creationId xmlns:a16="http://schemas.microsoft.com/office/drawing/2014/main" id="{99C910F3-1CC6-467F-A64A-2DDFE463203E}"/>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10" name="Text Placeholder 8">
            <a:extLst>
              <a:ext uri="{FF2B5EF4-FFF2-40B4-BE49-F238E27FC236}">
                <a16:creationId xmlns:a16="http://schemas.microsoft.com/office/drawing/2014/main" id="{5550E3EA-37A2-40C0-A78F-3C0AB0F78189}"/>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1800"/>
              </a:lnSpc>
              <a:buNone/>
              <a:defRPr sz="1600"/>
            </a:lvl1pPr>
            <a:lvl2pPr marL="457200" indent="0">
              <a:lnSpc>
                <a:spcPts val="1800"/>
              </a:lnSpc>
              <a:buNone/>
              <a:defRPr sz="1600"/>
            </a:lvl2pPr>
            <a:lvl3pPr marL="914400" indent="0">
              <a:lnSpc>
                <a:spcPts val="1800"/>
              </a:lnSpc>
              <a:spcBef>
                <a:spcPts val="0"/>
              </a:spcBef>
              <a:buNone/>
              <a:defRPr sz="1600"/>
            </a:lvl3pPr>
            <a:lvl4pPr marL="1371600" indent="0">
              <a:lnSpc>
                <a:spcPts val="1800"/>
              </a:lnSpc>
              <a:buNone/>
              <a:defRPr sz="1600"/>
            </a:lvl4pPr>
            <a:lvl5pPr marL="1828800" indent="0">
              <a:lnSpc>
                <a:spcPts val="18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3244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799299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a:t>2023</a:t>
            </a:r>
            <a:endParaRPr lang="en-US" dirty="0"/>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38201"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838201"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4362182"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4362557"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7886164"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7886913"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070860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13B5FF-9D53-4FD4-B752-22F188FA0A82}"/>
              </a:ext>
            </a:extLst>
          </p:cNvPr>
          <p:cNvSpPr>
            <a:spLocks noGrp="1"/>
          </p:cNvSpPr>
          <p:nvPr>
            <p:ph type="dt" sz="half" idx="10"/>
          </p:nvPr>
        </p:nvSpPr>
        <p:spPr/>
        <p:txBody>
          <a:bodyPr/>
          <a:lstStyle/>
          <a:p>
            <a:r>
              <a:rPr lang="en-US"/>
              <a:t>2023</a:t>
            </a:r>
            <a:endParaRPr lang="en-US" dirty="0"/>
          </a:p>
        </p:txBody>
      </p:sp>
      <p:sp>
        <p:nvSpPr>
          <p:cNvPr id="3" name="Footer Placeholder 2">
            <a:extLst>
              <a:ext uri="{FF2B5EF4-FFF2-40B4-BE49-F238E27FC236}">
                <a16:creationId xmlns:a16="http://schemas.microsoft.com/office/drawing/2014/main" id="{49083EC5-999D-4EF5-A22C-FD19C31D51F9}"/>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4" name="Slide Number Placeholder 3">
            <a:extLst>
              <a:ext uri="{FF2B5EF4-FFF2-40B4-BE49-F238E27FC236}">
                <a16:creationId xmlns:a16="http://schemas.microsoft.com/office/drawing/2014/main" id="{75215B34-3A95-488E-8DAD-34652A5BE7D1}"/>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25497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a:t>2023</a:t>
            </a:r>
            <a:endParaRPr lang="en-US" dirty="0"/>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5D6D-4906-4DAB-B1BA-9436026FE6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75A10-62C2-4D29-B192-A142562FE0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3B58235-2C90-48E1-8A68-7413F7839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CAF9B-D406-4E4F-B804-AF188F651834}"/>
              </a:ext>
            </a:extLst>
          </p:cNvPr>
          <p:cNvSpPr>
            <a:spLocks noGrp="1"/>
          </p:cNvSpPr>
          <p:nvPr>
            <p:ph type="dt" sz="half" idx="10"/>
          </p:nvPr>
        </p:nvSpPr>
        <p:spPr/>
        <p:txBody>
          <a:bodyPr/>
          <a:lstStyle/>
          <a:p>
            <a:r>
              <a:rPr lang="en-US"/>
              <a:t>2023</a:t>
            </a:r>
            <a:endParaRPr lang="en-US" dirty="0"/>
          </a:p>
        </p:txBody>
      </p:sp>
      <p:sp>
        <p:nvSpPr>
          <p:cNvPr id="6" name="Footer Placeholder 5">
            <a:extLst>
              <a:ext uri="{FF2B5EF4-FFF2-40B4-BE49-F238E27FC236}">
                <a16:creationId xmlns:a16="http://schemas.microsoft.com/office/drawing/2014/main" id="{47E5FF7C-B4CA-48C1-B1A5-2AA329D34317}"/>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7" name="Slide Number Placeholder 6">
            <a:extLst>
              <a:ext uri="{FF2B5EF4-FFF2-40B4-BE49-F238E27FC236}">
                <a16:creationId xmlns:a16="http://schemas.microsoft.com/office/drawing/2014/main" id="{6AAABB43-2086-4CDB-B2A4-E51E7D83C75B}"/>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473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18686" y="365125"/>
            <a:ext cx="9986601"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508692" y="1912336"/>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573892" y="1874838"/>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1508692" y="2388253"/>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573892" y="2337741"/>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1518687" y="3608720"/>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583887" y="3571222"/>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1518687" y="4084637"/>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583887" y="4034125"/>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a:p>
            <a:pPr lvl="1"/>
            <a:r>
              <a:rPr lang="en-US"/>
              <a:t>Second level</a:t>
            </a:r>
          </a:p>
        </p:txBody>
      </p:sp>
      <p:sp>
        <p:nvSpPr>
          <p:cNvPr id="15" name="Picture Placeholder 10">
            <a:extLst>
              <a:ext uri="{FF2B5EF4-FFF2-40B4-BE49-F238E27FC236}">
                <a16:creationId xmlns:a16="http://schemas.microsoft.com/office/drawing/2014/main" id="{A12F2D63-1E00-4379-A32F-B52857A50211}"/>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2023</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42711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6858000" y="365125"/>
            <a:ext cx="460231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0" y="0"/>
            <a:ext cx="6096000" cy="6858000"/>
          </a:xfrm>
          <a:solidFill>
            <a:schemeClr val="accent6"/>
          </a:solidFill>
        </p:spPr>
        <p:txBody>
          <a:bodyPr/>
          <a:lstStyle/>
          <a:p>
            <a:r>
              <a:rPr lang="en-US"/>
              <a:t>Click icon to add picture</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858000" y="169164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858000" y="2093976"/>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858000" y="2962656"/>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858000" y="331012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3" name="Text Placeholder 4">
            <a:extLst>
              <a:ext uri="{FF2B5EF4-FFF2-40B4-BE49-F238E27FC236}">
                <a16:creationId xmlns:a16="http://schemas.microsoft.com/office/drawing/2014/main" id="{8462AFAF-169F-4E2A-AC00-6E8666595471}"/>
              </a:ext>
            </a:extLst>
          </p:cNvPr>
          <p:cNvSpPr>
            <a:spLocks noGrp="1"/>
          </p:cNvSpPr>
          <p:nvPr>
            <p:ph type="body" sz="quarter" idx="20"/>
          </p:nvPr>
        </p:nvSpPr>
        <p:spPr>
          <a:xfrm>
            <a:off x="6870354" y="393192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12">
            <a:extLst>
              <a:ext uri="{FF2B5EF4-FFF2-40B4-BE49-F238E27FC236}">
                <a16:creationId xmlns:a16="http://schemas.microsoft.com/office/drawing/2014/main" id="{9FDE6BB6-DE86-4B19-B83F-5B83A89477B4}"/>
              </a:ext>
            </a:extLst>
          </p:cNvPr>
          <p:cNvSpPr>
            <a:spLocks noGrp="1"/>
          </p:cNvSpPr>
          <p:nvPr>
            <p:ph type="body" sz="quarter" idx="21"/>
          </p:nvPr>
        </p:nvSpPr>
        <p:spPr>
          <a:xfrm>
            <a:off x="6870354" y="427024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5" name="Text Placeholder 4">
            <a:extLst>
              <a:ext uri="{FF2B5EF4-FFF2-40B4-BE49-F238E27FC236}">
                <a16:creationId xmlns:a16="http://schemas.microsoft.com/office/drawing/2014/main" id="{2B544474-29CA-4D8E-AC15-C05ABDF6067C}"/>
              </a:ext>
            </a:extLst>
          </p:cNvPr>
          <p:cNvSpPr>
            <a:spLocks noGrp="1"/>
          </p:cNvSpPr>
          <p:nvPr>
            <p:ph type="body" sz="quarter" idx="22"/>
          </p:nvPr>
        </p:nvSpPr>
        <p:spPr>
          <a:xfrm>
            <a:off x="6870354" y="4855464"/>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12">
            <a:extLst>
              <a:ext uri="{FF2B5EF4-FFF2-40B4-BE49-F238E27FC236}">
                <a16:creationId xmlns:a16="http://schemas.microsoft.com/office/drawing/2014/main" id="{7C778245-11E1-4B65-ADC1-E9D3DE34E5DE}"/>
              </a:ext>
            </a:extLst>
          </p:cNvPr>
          <p:cNvSpPr>
            <a:spLocks noGrp="1"/>
          </p:cNvSpPr>
          <p:nvPr>
            <p:ph type="body" sz="quarter" idx="23"/>
          </p:nvPr>
        </p:nvSpPr>
        <p:spPr>
          <a:xfrm>
            <a:off x="6870354" y="5193792"/>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2023</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a:xfrm>
            <a:off x="6858000" y="6356350"/>
            <a:ext cx="3448050" cy="365125"/>
          </a:xfrm>
        </p:spPr>
        <p:txBody>
          <a:bodyPr/>
          <a:lstStyle>
            <a:lvl1pPr algn="l">
              <a:defRPr/>
            </a:lvl1p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213575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1C922A-9F54-409C-8C2C-90A55B890F48}"/>
              </a:ext>
              <a:ext uri="{C183D7F6-B498-43B3-948B-1728B52AA6E4}">
                <adec:decorative xmlns:adec="http://schemas.microsoft.com/office/drawing/2017/decorative" val="1"/>
              </a:ext>
            </a:extLst>
          </p:cNvPr>
          <p:cNvSpPr/>
          <p:nvPr userDrawn="1"/>
        </p:nvSpPr>
        <p:spPr>
          <a:xfrm>
            <a:off x="6200706" y="0"/>
            <a:ext cx="609599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709922" y="365125"/>
            <a:ext cx="538607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7454384" y="1566525"/>
            <a:ext cx="3401568" cy="3712464"/>
          </a:xfrm>
          <a:solidFill>
            <a:schemeClr val="accent6"/>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9922"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3457506"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709922" y="236897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3457506" y="2355956"/>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719917"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3467501"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719917" y="4319794"/>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3467501" y="430678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a:xfrm>
            <a:off x="838200" y="6356350"/>
            <a:ext cx="1847850" cy="365125"/>
          </a:xfrm>
        </p:spPr>
        <p:txBody>
          <a:bodyPr/>
          <a:lstStyle/>
          <a:p>
            <a:r>
              <a:rPr lang="en-US"/>
              <a:t>2023</a:t>
            </a:r>
            <a:endParaRPr lang="en-US" dirty="0"/>
          </a:p>
        </p:txBody>
      </p:sp>
      <p:sp>
        <p:nvSpPr>
          <p:cNvPr id="18" name="Footer Placeholder 7">
            <a:extLst>
              <a:ext uri="{FF2B5EF4-FFF2-40B4-BE49-F238E27FC236}">
                <a16:creationId xmlns:a16="http://schemas.microsoft.com/office/drawing/2014/main" id="{37667359-6B2F-4D7C-932B-CE6A0E91C8A0}"/>
              </a:ext>
            </a:extLst>
          </p:cNvPr>
          <p:cNvSpPr>
            <a:spLocks noGrp="1"/>
          </p:cNvSpPr>
          <p:nvPr>
            <p:ph type="ftr" sz="quarter" idx="11"/>
          </p:nvPr>
        </p:nvSpPr>
        <p:spPr>
          <a:xfrm>
            <a:off x="6858000" y="6356350"/>
            <a:ext cx="3448050" cy="365125"/>
          </a:xfrm>
        </p:spPr>
        <p:txBody>
          <a:bodyPr/>
          <a:lstStyle>
            <a:lvl1pPr algn="l">
              <a:defRPr/>
            </a:lvl1pPr>
          </a:lstStyle>
          <a:p>
            <a:r>
              <a:rPr lang="en-US"/>
              <a:t>Integrating visual communication and storytelling in Software Engineering</a:t>
            </a:r>
            <a:endParaRPr lang="en-US" dirty="0"/>
          </a:p>
        </p:txBody>
      </p:sp>
      <p:sp>
        <p:nvSpPr>
          <p:cNvPr id="23" name="Slide Number Placeholder 8">
            <a:extLst>
              <a:ext uri="{FF2B5EF4-FFF2-40B4-BE49-F238E27FC236}">
                <a16:creationId xmlns:a16="http://schemas.microsoft.com/office/drawing/2014/main" id="{C69C9BA9-6130-4098-A0A6-E1A00A3B6BFF}"/>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899692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blem &amp; 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ct val="150000"/>
              </a:lnSpc>
              <a:spcBef>
                <a:spcPts val="0"/>
              </a:spcBef>
              <a:buNone/>
              <a:defRPr sz="2000">
                <a:solidFill>
                  <a:schemeClr val="accent4"/>
                </a:solidFill>
                <a:latin typeface="+mj-lt"/>
              </a:defRPr>
            </a:lvl1pPr>
            <a:lvl2pPr marL="457200" indent="0">
              <a:lnSpc>
                <a:spcPct val="150000"/>
              </a:lnSpc>
              <a:spcBef>
                <a:spcPts val="0"/>
              </a:spcBef>
              <a:buNone/>
              <a:defRPr sz="2000">
                <a:solidFill>
                  <a:schemeClr val="accent4"/>
                </a:solidFill>
                <a:latin typeface="+mj-lt"/>
              </a:defRPr>
            </a:lvl2pPr>
            <a:lvl3pPr marL="914400" indent="0">
              <a:lnSpc>
                <a:spcPct val="150000"/>
              </a:lnSpc>
              <a:spcBef>
                <a:spcPts val="0"/>
              </a:spcBef>
              <a:buNone/>
              <a:defRPr sz="2000">
                <a:solidFill>
                  <a:schemeClr val="accent4"/>
                </a:solidFill>
                <a:latin typeface="+mj-lt"/>
              </a:defRPr>
            </a:lvl3pPr>
            <a:lvl4pPr marL="1371600" indent="0">
              <a:lnSpc>
                <a:spcPct val="150000"/>
              </a:lnSpc>
              <a:spcBef>
                <a:spcPts val="0"/>
              </a:spcBef>
              <a:buNone/>
              <a:defRPr sz="2000">
                <a:solidFill>
                  <a:schemeClr val="accent4"/>
                </a:solidFill>
                <a:latin typeface="+mj-lt"/>
              </a:defRPr>
            </a:lvl4pPr>
            <a:lvl5pPr marL="1828800" indent="0">
              <a:lnSpc>
                <a:spcPct val="150000"/>
              </a:lnSpc>
              <a:spcBef>
                <a:spcPts val="0"/>
              </a:spcBef>
              <a:buNone/>
              <a:defRPr sz="2000">
                <a:solidFill>
                  <a:schemeClr val="accent4"/>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6580637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3051112" y="3513220"/>
            <a:ext cx="8682164" cy="1828799"/>
          </a:xfrm>
          <a:solidFill>
            <a:schemeClr val="accent3">
              <a:alpha val="90000"/>
            </a:schemeClr>
          </a:solidFill>
        </p:spPr>
        <p:txBody>
          <a:bodyPr lIns="1371600" tIns="0" bIns="0" anchor="ctr">
            <a:noAutofit/>
          </a:bodyPr>
          <a:lstStyle>
            <a:lvl1pPr algn="ctr">
              <a:defRPr sz="5400">
                <a:solidFill>
                  <a:schemeClr val="tx1">
                    <a:lumMod val="65000"/>
                    <a:lumOff val="35000"/>
                  </a:schemeClr>
                </a:solidFill>
              </a:defRPr>
            </a:lvl1pPr>
          </a:lstStyle>
          <a:p>
            <a:r>
              <a:rPr lang="en-US" dirty="0"/>
              <a:t>Click to add title</a:t>
            </a:r>
          </a:p>
        </p:txBody>
      </p:sp>
    </p:spTree>
    <p:extLst>
      <p:ext uri="{BB962C8B-B14F-4D97-AF65-F5344CB8AC3E}">
        <p14:creationId xmlns:p14="http://schemas.microsoft.com/office/powerpoint/2010/main" val="999581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1910104"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91109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2</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91109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4951917"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4956048"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3</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956048"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993730"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99185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4</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99185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5" name="Date Placeholder 1">
            <a:extLst>
              <a:ext uri="{FF2B5EF4-FFF2-40B4-BE49-F238E27FC236}">
                <a16:creationId xmlns:a16="http://schemas.microsoft.com/office/drawing/2014/main" id="{6FCC4B1F-E859-43CC-8B33-EE155744227A}"/>
              </a:ext>
            </a:extLst>
          </p:cNvPr>
          <p:cNvSpPr>
            <a:spLocks noGrp="1"/>
          </p:cNvSpPr>
          <p:nvPr>
            <p:ph type="dt" sz="half" idx="45"/>
          </p:nvPr>
        </p:nvSpPr>
        <p:spPr>
          <a:xfrm>
            <a:off x="838200" y="6356350"/>
            <a:ext cx="2743200" cy="365125"/>
          </a:xfrm>
        </p:spPr>
        <p:txBody>
          <a:bodyPr/>
          <a:lstStyle/>
          <a:p>
            <a:r>
              <a:rPr lang="en-US"/>
              <a:t>2023</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500680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162072" y="365125"/>
            <a:ext cx="10193315"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162073" y="1853548"/>
            <a:ext cx="4572000" cy="640080"/>
          </a:xfrm>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1162073"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94485" y="1853548"/>
            <a:ext cx="4572000" cy="640080"/>
          </a:xfrm>
          <a:noFill/>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94485"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582C2B31-DB43-4AEF-AA1E-62866E69E584}"/>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2023</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50099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r>
              <a:rPr lang="en-US"/>
              <a:t>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50000"/>
                  </a:schemeClr>
                </a:solidFill>
              </a:defRPr>
            </a:lvl1p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84" r:id="rId3"/>
    <p:sldLayoutId id="2147483671" r:id="rId4"/>
    <p:sldLayoutId id="2147483683" r:id="rId5"/>
    <p:sldLayoutId id="2147483667" r:id="rId6"/>
    <p:sldLayoutId id="2147483688" r:id="rId7"/>
    <p:sldLayoutId id="2147483673" r:id="rId8"/>
    <p:sldLayoutId id="2147483672" r:id="rId9"/>
    <p:sldLayoutId id="2147483669" r:id="rId10"/>
    <p:sldLayoutId id="2147483682" r:id="rId11"/>
    <p:sldLayoutId id="2147483663" r:id="rId12"/>
    <p:sldLayoutId id="2147483677" r:id="rId13"/>
    <p:sldLayoutId id="2147483653" r:id="rId14"/>
    <p:sldLayoutId id="2147483678" r:id="rId15"/>
    <p:sldLayoutId id="2147483650" r:id="rId16"/>
    <p:sldLayoutId id="2147483654" r:id="rId17"/>
    <p:sldLayoutId id="2147483681" r:id="rId18"/>
    <p:sldLayoutId id="2147483686" r:id="rId19"/>
    <p:sldLayoutId id="2147483690" r:id="rId20"/>
    <p:sldLayoutId id="2147483676" r:id="rId21"/>
    <p:sldLayoutId id="2147483680" r:id="rId22"/>
    <p:sldLayoutId id="2147483675" r:id="rId23"/>
    <p:sldLayoutId id="2147483652" r:id="rId24"/>
    <p:sldLayoutId id="2147483665" r:id="rId25"/>
    <p:sldLayoutId id="2147483655" r:id="rId26"/>
    <p:sldLayoutId id="2147483656" r:id="rId27"/>
    <p:sldLayoutId id="2147483657" r:id="rId28"/>
  </p:sldLayoutIdLst>
  <p:hf hdr="0"/>
  <p:txStyles>
    <p:titleStyle>
      <a:lvl1pPr algn="l" defTabSz="914400" rtl="0" eaLnBrk="1" latinLnBrk="0" hangingPunct="1">
        <a:lnSpc>
          <a:spcPct val="90000"/>
        </a:lnSpc>
        <a:spcBef>
          <a:spcPct val="0"/>
        </a:spcBef>
        <a:buNone/>
        <a:defRPr sz="4400" kern="1200">
          <a:solidFill>
            <a:schemeClr val="tx1">
              <a:lumMod val="50000"/>
              <a:lumOff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1920" userDrawn="1">
          <p15:clr>
            <a:srgbClr val="F26B43"/>
          </p15:clr>
        </p15:guide>
        <p15:guide id="4" pos="5760" userDrawn="1">
          <p15:clr>
            <a:srgbClr val="F26B43"/>
          </p15:clr>
        </p15:guide>
        <p15:guide id="5" pos="7248" userDrawn="1">
          <p15:clr>
            <a:srgbClr val="F26B43"/>
          </p15:clr>
        </p15:guide>
        <p15:guide id="6" pos="4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hyperlink" Target="https://dev.to/wassimchegham"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0.xml"/><Relationship Id="rId4" Type="http://schemas.openxmlformats.org/officeDocument/2006/relationships/image" Target="../media/image23.jp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11.xml"/><Relationship Id="rId4" Type="http://schemas.openxmlformats.org/officeDocument/2006/relationships/image" Target="../media/image35.jpeg"/></Relationships>
</file>

<file path=ppt/slides/_rels/slide2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8.jpeg"/><Relationship Id="rId7" Type="http://schemas.openxmlformats.org/officeDocument/2006/relationships/image" Target="../media/image42.jpeg"/><Relationship Id="rId2" Type="http://schemas.openxmlformats.org/officeDocument/2006/relationships/image" Target="../media/image37.png"/><Relationship Id="rId1" Type="http://schemas.openxmlformats.org/officeDocument/2006/relationships/slideLayout" Target="../slideLayouts/slideLayout18.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 Id="rId9"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9.xml"/><Relationship Id="rId5" Type="http://schemas.openxmlformats.org/officeDocument/2006/relationships/chart" Target="../charts/chart5.xml"/><Relationship Id="rId4" Type="http://schemas.openxmlformats.org/officeDocument/2006/relationships/chart" Target="../charts/chart4.xml"/></Relationships>
</file>

<file path=ppt/slides/_rels/slide3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47.jpeg"/></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hoto of four cacti in pots">
            <a:extLst>
              <a:ext uri="{FF2B5EF4-FFF2-40B4-BE49-F238E27FC236}">
                <a16:creationId xmlns:a16="http://schemas.microsoft.com/office/drawing/2014/main" id="{BF9CB5A5-086A-4BC4-A3F9-0BFA2C0AEED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354563"/>
            <a:ext cx="11274552" cy="5943600"/>
          </a:xfrm>
        </p:spPr>
      </p:pic>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58724" y="559837"/>
            <a:ext cx="10807882" cy="2090057"/>
          </a:xfrm>
        </p:spPr>
        <p:txBody>
          <a:bodyPr>
            <a:normAutofit fontScale="90000"/>
          </a:bodyPr>
          <a:lstStyle/>
          <a:p>
            <a:pPr algn="ctr"/>
            <a:r>
              <a:rPr lang="en-US" i="0" dirty="0">
                <a:solidFill>
                  <a:srgbClr val="6F7287"/>
                </a:solidFill>
                <a:effectLst/>
                <a:latin typeface="Neue Plak"/>
              </a:rPr>
              <a:t>Integrating visual communication and storytelling in Software Engineering without being a pixel-pusher</a:t>
            </a:r>
            <a:endParaRPr lang="en-US" dirty="0"/>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8005664" y="5344510"/>
            <a:ext cx="3167636" cy="647673"/>
          </a:xfrm>
        </p:spPr>
        <p:txBody>
          <a:bodyPr>
            <a:normAutofit fontScale="92500" lnSpcReduction="10000"/>
          </a:bodyPr>
          <a:lstStyle/>
          <a:p>
            <a:endParaRPr lang="en-US" dirty="0"/>
          </a:p>
          <a:p>
            <a:r>
              <a:rPr lang="en-US" dirty="0"/>
              <a:t>                                              Vaishnavi V</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dirty="0"/>
              <a:t>Examples</a:t>
            </a:r>
          </a:p>
        </p:txBody>
      </p:sp>
    </p:spTree>
    <p:extLst>
      <p:ext uri="{BB962C8B-B14F-4D97-AF65-F5344CB8AC3E}">
        <p14:creationId xmlns:p14="http://schemas.microsoft.com/office/powerpoint/2010/main" val="2393761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6289594" y="27992"/>
            <a:ext cx="4264090" cy="858415"/>
          </a:xfrm>
        </p:spPr>
        <p:txBody>
          <a:bodyPr anchor="ctr"/>
          <a:lstStyle/>
          <a:p>
            <a:pPr algn="l"/>
            <a:r>
              <a:rPr lang="en-US" dirty="0"/>
              <a:t>Privacy</a:t>
            </a:r>
          </a:p>
        </p:txBody>
      </p:sp>
      <p:pic>
        <p:nvPicPr>
          <p:cNvPr id="4" name="Picture 3">
            <a:extLst>
              <a:ext uri="{FF2B5EF4-FFF2-40B4-BE49-F238E27FC236}">
                <a16:creationId xmlns:a16="http://schemas.microsoft.com/office/drawing/2014/main" id="{0A143760-6D15-61B4-4EFA-0E2ACC487D37}"/>
              </a:ext>
            </a:extLst>
          </p:cNvPr>
          <p:cNvPicPr>
            <a:picLocks noChangeAspect="1"/>
          </p:cNvPicPr>
          <p:nvPr/>
        </p:nvPicPr>
        <p:blipFill>
          <a:blip r:embed="rId4"/>
          <a:stretch>
            <a:fillRect/>
          </a:stretch>
        </p:blipFill>
        <p:spPr>
          <a:xfrm>
            <a:off x="1028261" y="1920109"/>
            <a:ext cx="10135478" cy="3017782"/>
          </a:xfrm>
          <a:prstGeom prst="rect">
            <a:avLst/>
          </a:prstGeom>
        </p:spPr>
      </p:pic>
      <p:sp>
        <p:nvSpPr>
          <p:cNvPr id="2" name="TextBox 1">
            <a:extLst>
              <a:ext uri="{FF2B5EF4-FFF2-40B4-BE49-F238E27FC236}">
                <a16:creationId xmlns:a16="http://schemas.microsoft.com/office/drawing/2014/main" id="{23E721F7-0A02-0725-2CFC-4CECBDF76476}"/>
              </a:ext>
            </a:extLst>
          </p:cNvPr>
          <p:cNvSpPr txBox="1"/>
          <p:nvPr/>
        </p:nvSpPr>
        <p:spPr>
          <a:xfrm>
            <a:off x="8694903" y="6431190"/>
            <a:ext cx="2658897" cy="338554"/>
          </a:xfrm>
          <a:prstGeom prst="rect">
            <a:avLst/>
          </a:prstGeom>
          <a:noFill/>
        </p:spPr>
        <p:txBody>
          <a:bodyPr wrap="square" rtlCol="0">
            <a:spAutoFit/>
          </a:bodyPr>
          <a:lstStyle/>
          <a:p>
            <a:r>
              <a:rPr lang="en-CA" sz="1600" dirty="0"/>
              <a:t>Source : Medium blog</a:t>
            </a:r>
          </a:p>
        </p:txBody>
      </p:sp>
    </p:spTree>
    <p:extLst>
      <p:ext uri="{BB962C8B-B14F-4D97-AF65-F5344CB8AC3E}">
        <p14:creationId xmlns:p14="http://schemas.microsoft.com/office/powerpoint/2010/main" val="2304625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E721F7-0A02-0725-2CFC-4CECBDF76476}"/>
              </a:ext>
            </a:extLst>
          </p:cNvPr>
          <p:cNvSpPr txBox="1"/>
          <p:nvPr/>
        </p:nvSpPr>
        <p:spPr>
          <a:xfrm>
            <a:off x="9541564" y="6271591"/>
            <a:ext cx="2524539" cy="338554"/>
          </a:xfrm>
          <a:prstGeom prst="rect">
            <a:avLst/>
          </a:prstGeom>
          <a:noFill/>
        </p:spPr>
        <p:txBody>
          <a:bodyPr wrap="square" rtlCol="0">
            <a:spAutoFit/>
          </a:bodyPr>
          <a:lstStyle/>
          <a:p>
            <a:r>
              <a:rPr lang="en-CA" sz="1600" dirty="0"/>
              <a:t>Source :</a:t>
            </a:r>
            <a:r>
              <a:rPr lang="en-CA" sz="1600" i="0" u="none" strike="noStrike" dirty="0">
                <a:effectLst/>
                <a:latin typeface="-apple-system"/>
                <a:hlinkClick r:id="rId3"/>
              </a:rPr>
              <a:t>Wassim </a:t>
            </a:r>
            <a:r>
              <a:rPr lang="en-CA" sz="1600" i="0" u="none" strike="noStrike" dirty="0" err="1">
                <a:effectLst/>
                <a:latin typeface="-apple-system"/>
                <a:hlinkClick r:id="rId3"/>
              </a:rPr>
              <a:t>Chegham</a:t>
            </a:r>
            <a:endParaRPr lang="en-CA" sz="1600" dirty="0"/>
          </a:p>
        </p:txBody>
      </p:sp>
      <p:pic>
        <p:nvPicPr>
          <p:cNvPr id="2052" name="Picture 4">
            <a:extLst>
              <a:ext uri="{FF2B5EF4-FFF2-40B4-BE49-F238E27FC236}">
                <a16:creationId xmlns:a16="http://schemas.microsoft.com/office/drawing/2014/main" id="{DB36132D-A136-4ADE-4440-A8C82FB4D5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351198" cy="661164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3624A864-B9FC-7824-11F5-77DD65695D5D}"/>
              </a:ext>
            </a:extLst>
          </p:cNvPr>
          <p:cNvSpPr>
            <a:spLocks noGrp="1"/>
          </p:cNvSpPr>
          <p:nvPr>
            <p:ph type="title"/>
          </p:nvPr>
        </p:nvSpPr>
        <p:spPr>
          <a:xfrm>
            <a:off x="9541564" y="2161499"/>
            <a:ext cx="2166732" cy="422676"/>
          </a:xfrm>
        </p:spPr>
        <p:txBody>
          <a:bodyPr/>
          <a:lstStyle/>
          <a:p>
            <a:r>
              <a:rPr lang="en-CA" sz="2400" dirty="0"/>
              <a:t>ELI5</a:t>
            </a:r>
          </a:p>
        </p:txBody>
      </p:sp>
    </p:spTree>
    <p:extLst>
      <p:ext uri="{BB962C8B-B14F-4D97-AF65-F5344CB8AC3E}">
        <p14:creationId xmlns:p14="http://schemas.microsoft.com/office/powerpoint/2010/main" val="650379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6289594" y="27992"/>
            <a:ext cx="4264090" cy="858415"/>
          </a:xfrm>
        </p:spPr>
        <p:txBody>
          <a:bodyPr anchor="ctr"/>
          <a:lstStyle/>
          <a:p>
            <a:pPr algn="l"/>
            <a:r>
              <a:rPr lang="en-US" dirty="0"/>
              <a:t>API</a:t>
            </a:r>
          </a:p>
        </p:txBody>
      </p:sp>
      <p:sp>
        <p:nvSpPr>
          <p:cNvPr id="2" name="TextBox 1">
            <a:extLst>
              <a:ext uri="{FF2B5EF4-FFF2-40B4-BE49-F238E27FC236}">
                <a16:creationId xmlns:a16="http://schemas.microsoft.com/office/drawing/2014/main" id="{23E721F7-0A02-0725-2CFC-4CECBDF76476}"/>
              </a:ext>
            </a:extLst>
          </p:cNvPr>
          <p:cNvSpPr txBox="1"/>
          <p:nvPr/>
        </p:nvSpPr>
        <p:spPr>
          <a:xfrm>
            <a:off x="8694903" y="6431190"/>
            <a:ext cx="2658897" cy="215444"/>
          </a:xfrm>
          <a:prstGeom prst="rect">
            <a:avLst/>
          </a:prstGeom>
          <a:noFill/>
        </p:spPr>
        <p:txBody>
          <a:bodyPr wrap="square" rtlCol="0">
            <a:spAutoFit/>
          </a:bodyPr>
          <a:lstStyle/>
          <a:p>
            <a:r>
              <a:rPr lang="en-CA" sz="800" dirty="0"/>
              <a:t>Source :</a:t>
            </a:r>
          </a:p>
        </p:txBody>
      </p:sp>
      <p:pic>
        <p:nvPicPr>
          <p:cNvPr id="24" name="Picture 23">
            <a:extLst>
              <a:ext uri="{FF2B5EF4-FFF2-40B4-BE49-F238E27FC236}">
                <a16:creationId xmlns:a16="http://schemas.microsoft.com/office/drawing/2014/main" id="{5239EFCB-F45E-DA4E-D320-81BCF578D1F9}"/>
              </a:ext>
            </a:extLst>
          </p:cNvPr>
          <p:cNvPicPr>
            <a:picLocks noChangeAspect="1"/>
          </p:cNvPicPr>
          <p:nvPr/>
        </p:nvPicPr>
        <p:blipFill>
          <a:blip r:embed="rId3"/>
          <a:stretch>
            <a:fillRect/>
          </a:stretch>
        </p:blipFill>
        <p:spPr>
          <a:xfrm>
            <a:off x="1868557" y="931634"/>
            <a:ext cx="7620000" cy="5715000"/>
          </a:xfrm>
          <a:prstGeom prst="rect">
            <a:avLst/>
          </a:prstGeom>
        </p:spPr>
      </p:pic>
    </p:spTree>
    <p:extLst>
      <p:ext uri="{BB962C8B-B14F-4D97-AF65-F5344CB8AC3E}">
        <p14:creationId xmlns:p14="http://schemas.microsoft.com/office/powerpoint/2010/main" val="4261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dirty="0"/>
              <a:t>Not this!</a:t>
            </a:r>
          </a:p>
        </p:txBody>
      </p:sp>
    </p:spTree>
    <p:extLst>
      <p:ext uri="{BB962C8B-B14F-4D97-AF65-F5344CB8AC3E}">
        <p14:creationId xmlns:p14="http://schemas.microsoft.com/office/powerpoint/2010/main" val="684990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7D55A6AC-149A-C979-2331-D2447C2A52D9}"/>
              </a:ext>
            </a:extLst>
          </p:cNvPr>
          <p:cNvPicPr>
            <a:picLocks noGrp="1" noChangeAspect="1"/>
          </p:cNvPicPr>
          <p:nvPr>
            <p:ph type="pic" sz="quarter" idx="13"/>
          </p:nvPr>
        </p:nvPicPr>
        <p:blipFill>
          <a:blip r:embed="rId2"/>
          <a:srcRect t="23641" b="23641"/>
          <a:stretch>
            <a:fillRect/>
          </a:stretch>
        </p:blipFill>
        <p:spPr>
          <a:xfrm>
            <a:off x="458724" y="457200"/>
            <a:ext cx="11274552" cy="6122504"/>
          </a:xfrm>
        </p:spPr>
      </p:pic>
      <p:sp>
        <p:nvSpPr>
          <p:cNvPr id="3" name="Title 2">
            <a:extLst>
              <a:ext uri="{FF2B5EF4-FFF2-40B4-BE49-F238E27FC236}">
                <a16:creationId xmlns:a16="http://schemas.microsoft.com/office/drawing/2014/main" id="{7EEB4C65-668F-3DDE-FFD7-2FF2ACC8C15D}"/>
              </a:ext>
            </a:extLst>
          </p:cNvPr>
          <p:cNvSpPr>
            <a:spLocks noGrp="1"/>
          </p:cNvSpPr>
          <p:nvPr>
            <p:ph type="title"/>
          </p:nvPr>
        </p:nvSpPr>
        <p:spPr>
          <a:xfrm>
            <a:off x="6807088" y="3954802"/>
            <a:ext cx="3722914" cy="928151"/>
          </a:xfrm>
        </p:spPr>
        <p:txBody>
          <a:bodyPr/>
          <a:lstStyle/>
          <a:p>
            <a:r>
              <a:rPr lang="en-CA" dirty="0"/>
              <a:t>Colors?</a:t>
            </a:r>
          </a:p>
        </p:txBody>
      </p:sp>
    </p:spTree>
    <p:extLst>
      <p:ext uri="{BB962C8B-B14F-4D97-AF65-F5344CB8AC3E}">
        <p14:creationId xmlns:p14="http://schemas.microsoft.com/office/powerpoint/2010/main" val="3295082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EB4C65-668F-3DDE-FFD7-2FF2ACC8C15D}"/>
              </a:ext>
            </a:extLst>
          </p:cNvPr>
          <p:cNvSpPr>
            <a:spLocks noGrp="1"/>
          </p:cNvSpPr>
          <p:nvPr>
            <p:ph type="title"/>
          </p:nvPr>
        </p:nvSpPr>
        <p:spPr>
          <a:xfrm>
            <a:off x="8248262" y="3905106"/>
            <a:ext cx="3722914" cy="928151"/>
          </a:xfrm>
        </p:spPr>
        <p:txBody>
          <a:bodyPr/>
          <a:lstStyle/>
          <a:p>
            <a:r>
              <a:rPr lang="en-CA" dirty="0"/>
              <a:t>Colors?</a:t>
            </a:r>
          </a:p>
        </p:txBody>
      </p:sp>
      <p:pic>
        <p:nvPicPr>
          <p:cNvPr id="19" name="Picture 18">
            <a:extLst>
              <a:ext uri="{FF2B5EF4-FFF2-40B4-BE49-F238E27FC236}">
                <a16:creationId xmlns:a16="http://schemas.microsoft.com/office/drawing/2014/main" id="{900DFFDC-A14F-E227-5204-978BC48F9471}"/>
              </a:ext>
            </a:extLst>
          </p:cNvPr>
          <p:cNvPicPr>
            <a:picLocks noChangeAspect="1"/>
          </p:cNvPicPr>
          <p:nvPr/>
        </p:nvPicPr>
        <p:blipFill>
          <a:blip r:embed="rId2"/>
          <a:stretch>
            <a:fillRect/>
          </a:stretch>
        </p:blipFill>
        <p:spPr>
          <a:xfrm>
            <a:off x="1978090" y="487425"/>
            <a:ext cx="7211898" cy="5883150"/>
          </a:xfrm>
          <a:prstGeom prst="rect">
            <a:avLst/>
          </a:prstGeom>
        </p:spPr>
      </p:pic>
    </p:spTree>
    <p:extLst>
      <p:ext uri="{BB962C8B-B14F-4D97-AF65-F5344CB8AC3E}">
        <p14:creationId xmlns:p14="http://schemas.microsoft.com/office/powerpoint/2010/main" val="40014853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dirty="0"/>
              <a:t>Manual Of Me</a:t>
            </a:r>
          </a:p>
        </p:txBody>
      </p:sp>
    </p:spTree>
    <p:extLst>
      <p:ext uri="{BB962C8B-B14F-4D97-AF65-F5344CB8AC3E}">
        <p14:creationId xmlns:p14="http://schemas.microsoft.com/office/powerpoint/2010/main" val="3482127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pic>
        <p:nvPicPr>
          <p:cNvPr id="4" name="Picture 3">
            <a:extLst>
              <a:ext uri="{FF2B5EF4-FFF2-40B4-BE49-F238E27FC236}">
                <a16:creationId xmlns:a16="http://schemas.microsoft.com/office/drawing/2014/main" id="{B033BDF5-E01F-9D36-0FAC-DFD7E6841C54}"/>
              </a:ext>
            </a:extLst>
          </p:cNvPr>
          <p:cNvPicPr>
            <a:picLocks noChangeAspect="1"/>
          </p:cNvPicPr>
          <p:nvPr/>
        </p:nvPicPr>
        <p:blipFill>
          <a:blip r:embed="rId3"/>
          <a:stretch>
            <a:fillRect/>
          </a:stretch>
        </p:blipFill>
        <p:spPr>
          <a:xfrm>
            <a:off x="3002012" y="2066276"/>
            <a:ext cx="6187976" cy="3322608"/>
          </a:xfrm>
          <a:prstGeom prst="rect">
            <a:avLst/>
          </a:prstGeom>
        </p:spPr>
      </p:pic>
    </p:spTree>
    <p:extLst>
      <p:ext uri="{BB962C8B-B14F-4D97-AF65-F5344CB8AC3E}">
        <p14:creationId xmlns:p14="http://schemas.microsoft.com/office/powerpoint/2010/main" val="1410124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EF56EA1-4AA4-F854-3CE7-93B5DC38D5D7}"/>
              </a:ext>
            </a:extLst>
          </p:cNvPr>
          <p:cNvSpPr>
            <a:spLocks noGrp="1"/>
          </p:cNvSpPr>
          <p:nvPr>
            <p:ph type="title"/>
          </p:nvPr>
        </p:nvSpPr>
        <p:spPr/>
        <p:txBody>
          <a:bodyPr/>
          <a:lstStyle/>
          <a:p>
            <a:endParaRPr lang="en-CA"/>
          </a:p>
        </p:txBody>
      </p:sp>
      <p:pic>
        <p:nvPicPr>
          <p:cNvPr id="5" name="Picture 4">
            <a:extLst>
              <a:ext uri="{FF2B5EF4-FFF2-40B4-BE49-F238E27FC236}">
                <a16:creationId xmlns:a16="http://schemas.microsoft.com/office/drawing/2014/main" id="{4BD0DDE1-DA47-335F-7104-F3C87DF1913D}"/>
              </a:ext>
            </a:extLst>
          </p:cNvPr>
          <p:cNvPicPr>
            <a:picLocks noChangeAspect="1"/>
          </p:cNvPicPr>
          <p:nvPr/>
        </p:nvPicPr>
        <p:blipFill>
          <a:blip r:embed="rId2"/>
          <a:stretch>
            <a:fillRect/>
          </a:stretch>
        </p:blipFill>
        <p:spPr>
          <a:xfrm>
            <a:off x="20329" y="0"/>
            <a:ext cx="12151341" cy="6858000"/>
          </a:xfrm>
          <a:prstGeom prst="rect">
            <a:avLst/>
          </a:prstGeom>
        </p:spPr>
      </p:pic>
    </p:spTree>
    <p:extLst>
      <p:ext uri="{BB962C8B-B14F-4D97-AF65-F5344CB8AC3E}">
        <p14:creationId xmlns:p14="http://schemas.microsoft.com/office/powerpoint/2010/main" val="4252182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r>
              <a:rPr lang="en-CA" dirty="0"/>
              <a:t>Disclaimer</a:t>
            </a:r>
            <a:endParaRPr lang="en-US" dirty="0"/>
          </a:p>
        </p:txBody>
      </p:sp>
      <p:pic>
        <p:nvPicPr>
          <p:cNvPr id="1026" name="Picture 2" descr="I AM NOT TECH SUPPORT PLEASE ASK GOOGLE Poster | Ben | Keep Calm-o-Matic">
            <a:extLst>
              <a:ext uri="{FF2B5EF4-FFF2-40B4-BE49-F238E27FC236}">
                <a16:creationId xmlns:a16="http://schemas.microsoft.com/office/drawing/2014/main" id="{613C00B5-7F40-12FF-4545-930837BFC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0527" y="2271712"/>
            <a:ext cx="2695760" cy="314937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Placeholder 7">
            <a:extLst>
              <a:ext uri="{FF2B5EF4-FFF2-40B4-BE49-F238E27FC236}">
                <a16:creationId xmlns:a16="http://schemas.microsoft.com/office/drawing/2014/main" id="{F00015E1-C66B-C65E-34B5-D4EB6C4CD67F}"/>
              </a:ext>
            </a:extLst>
          </p:cNvPr>
          <p:cNvPicPr>
            <a:picLocks noGrp="1" noChangeAspect="1"/>
          </p:cNvPicPr>
          <p:nvPr>
            <p:ph type="pic" sz="quarter" idx="13"/>
          </p:nvPr>
        </p:nvPicPr>
        <p:blipFill>
          <a:blip r:embed="rId3"/>
          <a:srcRect t="3140" b="3140"/>
          <a:stretch>
            <a:fillRect/>
          </a:stretch>
        </p:blipFill>
        <p:spPr>
          <a:xfrm>
            <a:off x="1408176" y="2267338"/>
            <a:ext cx="5982416" cy="3153747"/>
          </a:xfrm>
        </p:spPr>
      </p:pic>
    </p:spTree>
    <p:extLst>
      <p:ext uri="{BB962C8B-B14F-4D97-AF65-F5344CB8AC3E}">
        <p14:creationId xmlns:p14="http://schemas.microsoft.com/office/powerpoint/2010/main" val="16995082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Meet the team</a:t>
            </a:r>
          </a:p>
        </p:txBody>
      </p:sp>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62" name="Footer Placeholder 61">
            <a:extLst>
              <a:ext uri="{FF2B5EF4-FFF2-40B4-BE49-F238E27FC236}">
                <a16:creationId xmlns:a16="http://schemas.microsoft.com/office/drawing/2014/main" id="{BCC563B2-8ABC-413E-9B26-9CA2DB2A216F}"/>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20</a:t>
            </a:fld>
            <a:endParaRPr lang="en-US" dirty="0"/>
          </a:p>
        </p:txBody>
      </p:sp>
      <p:sp>
        <p:nvSpPr>
          <p:cNvPr id="24" name="Text Placeholder 23">
            <a:extLst>
              <a:ext uri="{FF2B5EF4-FFF2-40B4-BE49-F238E27FC236}">
                <a16:creationId xmlns:a16="http://schemas.microsoft.com/office/drawing/2014/main" id="{BC66A196-1A97-3417-69FA-670EA093DC5E}"/>
              </a:ext>
            </a:extLst>
          </p:cNvPr>
          <p:cNvSpPr>
            <a:spLocks noGrp="1"/>
          </p:cNvSpPr>
          <p:nvPr>
            <p:ph type="body" sz="quarter" idx="17"/>
          </p:nvPr>
        </p:nvSpPr>
        <p:spPr/>
        <p:txBody>
          <a:bodyPr/>
          <a:lstStyle/>
          <a:p>
            <a:endParaRPr lang="en-CA"/>
          </a:p>
        </p:txBody>
      </p:sp>
      <p:sp>
        <p:nvSpPr>
          <p:cNvPr id="26" name="Text Placeholder 25">
            <a:extLst>
              <a:ext uri="{FF2B5EF4-FFF2-40B4-BE49-F238E27FC236}">
                <a16:creationId xmlns:a16="http://schemas.microsoft.com/office/drawing/2014/main" id="{B6F322EB-92BB-85B2-E736-1624B57B4774}"/>
              </a:ext>
            </a:extLst>
          </p:cNvPr>
          <p:cNvSpPr>
            <a:spLocks noGrp="1"/>
          </p:cNvSpPr>
          <p:nvPr>
            <p:ph type="body" sz="quarter" idx="20"/>
          </p:nvPr>
        </p:nvSpPr>
        <p:spPr/>
        <p:txBody>
          <a:bodyPr/>
          <a:lstStyle/>
          <a:p>
            <a:endParaRPr lang="en-CA"/>
          </a:p>
        </p:txBody>
      </p:sp>
      <p:sp>
        <p:nvSpPr>
          <p:cNvPr id="28" name="Text Placeholder 27">
            <a:extLst>
              <a:ext uri="{FF2B5EF4-FFF2-40B4-BE49-F238E27FC236}">
                <a16:creationId xmlns:a16="http://schemas.microsoft.com/office/drawing/2014/main" id="{1BF7C875-285E-29FE-0860-AB0EAB81F6DD}"/>
              </a:ext>
            </a:extLst>
          </p:cNvPr>
          <p:cNvSpPr>
            <a:spLocks noGrp="1"/>
          </p:cNvSpPr>
          <p:nvPr>
            <p:ph type="body" sz="quarter" idx="23"/>
          </p:nvPr>
        </p:nvSpPr>
        <p:spPr/>
        <p:txBody>
          <a:bodyPr/>
          <a:lstStyle/>
          <a:p>
            <a:endParaRPr lang="en-CA"/>
          </a:p>
        </p:txBody>
      </p:sp>
      <p:sp>
        <p:nvSpPr>
          <p:cNvPr id="30" name="Text Placeholder 29">
            <a:extLst>
              <a:ext uri="{FF2B5EF4-FFF2-40B4-BE49-F238E27FC236}">
                <a16:creationId xmlns:a16="http://schemas.microsoft.com/office/drawing/2014/main" id="{85290C35-354E-BDB3-2133-642F0F299C8E}"/>
              </a:ext>
            </a:extLst>
          </p:cNvPr>
          <p:cNvSpPr>
            <a:spLocks noGrp="1"/>
          </p:cNvSpPr>
          <p:nvPr>
            <p:ph type="body" sz="quarter" idx="14"/>
          </p:nvPr>
        </p:nvSpPr>
        <p:spPr/>
        <p:txBody>
          <a:bodyPr/>
          <a:lstStyle/>
          <a:p>
            <a:endParaRPr lang="en-CA"/>
          </a:p>
        </p:txBody>
      </p:sp>
      <p:sp>
        <p:nvSpPr>
          <p:cNvPr id="32" name="Text Placeholder 31">
            <a:extLst>
              <a:ext uri="{FF2B5EF4-FFF2-40B4-BE49-F238E27FC236}">
                <a16:creationId xmlns:a16="http://schemas.microsoft.com/office/drawing/2014/main" id="{993BC4BE-3ADA-2A21-3F81-D913BE7DB9DA}"/>
              </a:ext>
            </a:extLst>
          </p:cNvPr>
          <p:cNvSpPr>
            <a:spLocks noGrp="1"/>
          </p:cNvSpPr>
          <p:nvPr>
            <p:ph type="body" sz="quarter" idx="15"/>
          </p:nvPr>
        </p:nvSpPr>
        <p:spPr/>
        <p:txBody>
          <a:bodyPr/>
          <a:lstStyle/>
          <a:p>
            <a:endParaRPr lang="en-CA"/>
          </a:p>
        </p:txBody>
      </p:sp>
      <p:sp>
        <p:nvSpPr>
          <p:cNvPr id="34" name="Text Placeholder 33">
            <a:extLst>
              <a:ext uri="{FF2B5EF4-FFF2-40B4-BE49-F238E27FC236}">
                <a16:creationId xmlns:a16="http://schemas.microsoft.com/office/drawing/2014/main" id="{C7C22729-A8AA-0889-F5CC-1E29C3BCCD83}"/>
              </a:ext>
            </a:extLst>
          </p:cNvPr>
          <p:cNvSpPr>
            <a:spLocks noGrp="1"/>
          </p:cNvSpPr>
          <p:nvPr>
            <p:ph type="body" sz="quarter" idx="18"/>
          </p:nvPr>
        </p:nvSpPr>
        <p:spPr/>
        <p:txBody>
          <a:bodyPr/>
          <a:lstStyle/>
          <a:p>
            <a:endParaRPr lang="en-CA"/>
          </a:p>
        </p:txBody>
      </p:sp>
      <p:sp>
        <p:nvSpPr>
          <p:cNvPr id="36" name="Text Placeholder 35">
            <a:extLst>
              <a:ext uri="{FF2B5EF4-FFF2-40B4-BE49-F238E27FC236}">
                <a16:creationId xmlns:a16="http://schemas.microsoft.com/office/drawing/2014/main" id="{330CD225-E358-DECE-22DD-2080F44FE992}"/>
              </a:ext>
            </a:extLst>
          </p:cNvPr>
          <p:cNvSpPr>
            <a:spLocks noGrp="1"/>
          </p:cNvSpPr>
          <p:nvPr>
            <p:ph type="body" sz="quarter" idx="21"/>
          </p:nvPr>
        </p:nvSpPr>
        <p:spPr/>
        <p:txBody>
          <a:bodyPr/>
          <a:lstStyle/>
          <a:p>
            <a:endParaRPr lang="en-CA"/>
          </a:p>
        </p:txBody>
      </p:sp>
      <p:sp>
        <p:nvSpPr>
          <p:cNvPr id="38" name="Text Placeholder 37">
            <a:extLst>
              <a:ext uri="{FF2B5EF4-FFF2-40B4-BE49-F238E27FC236}">
                <a16:creationId xmlns:a16="http://schemas.microsoft.com/office/drawing/2014/main" id="{6D1B3C0C-F80D-F585-B363-14CDEC98BCA2}"/>
              </a:ext>
            </a:extLst>
          </p:cNvPr>
          <p:cNvSpPr>
            <a:spLocks noGrp="1"/>
          </p:cNvSpPr>
          <p:nvPr>
            <p:ph type="body" sz="quarter" idx="24"/>
          </p:nvPr>
        </p:nvSpPr>
        <p:spPr/>
        <p:txBody>
          <a:bodyPr/>
          <a:lstStyle/>
          <a:p>
            <a:endParaRPr lang="en-CA"/>
          </a:p>
        </p:txBody>
      </p:sp>
      <p:pic>
        <p:nvPicPr>
          <p:cNvPr id="40" name="Picture 39">
            <a:extLst>
              <a:ext uri="{FF2B5EF4-FFF2-40B4-BE49-F238E27FC236}">
                <a16:creationId xmlns:a16="http://schemas.microsoft.com/office/drawing/2014/main" id="{1F7383EE-EAAD-9BD6-7265-BCAEE8FB4C83}"/>
              </a:ext>
            </a:extLst>
          </p:cNvPr>
          <p:cNvPicPr>
            <a:picLocks noChangeAspect="1"/>
          </p:cNvPicPr>
          <p:nvPr/>
        </p:nvPicPr>
        <p:blipFill>
          <a:blip r:embed="rId2"/>
          <a:stretch>
            <a:fillRect/>
          </a:stretch>
        </p:blipFill>
        <p:spPr>
          <a:xfrm>
            <a:off x="20329" y="0"/>
            <a:ext cx="12151341" cy="6858000"/>
          </a:xfrm>
          <a:prstGeom prst="rect">
            <a:avLst/>
          </a:prstGeom>
        </p:spPr>
      </p:pic>
    </p:spTree>
    <p:extLst>
      <p:ext uri="{BB962C8B-B14F-4D97-AF65-F5344CB8AC3E}">
        <p14:creationId xmlns:p14="http://schemas.microsoft.com/office/powerpoint/2010/main" val="34774530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Meet the team</a:t>
            </a:r>
          </a:p>
        </p:txBody>
      </p:sp>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62" name="Footer Placeholder 61">
            <a:extLst>
              <a:ext uri="{FF2B5EF4-FFF2-40B4-BE49-F238E27FC236}">
                <a16:creationId xmlns:a16="http://schemas.microsoft.com/office/drawing/2014/main" id="{BCC563B2-8ABC-413E-9B26-9CA2DB2A216F}"/>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21</a:t>
            </a:fld>
            <a:endParaRPr lang="en-US" dirty="0"/>
          </a:p>
        </p:txBody>
      </p:sp>
      <p:sp>
        <p:nvSpPr>
          <p:cNvPr id="24" name="Text Placeholder 23">
            <a:extLst>
              <a:ext uri="{FF2B5EF4-FFF2-40B4-BE49-F238E27FC236}">
                <a16:creationId xmlns:a16="http://schemas.microsoft.com/office/drawing/2014/main" id="{BC66A196-1A97-3417-69FA-670EA093DC5E}"/>
              </a:ext>
            </a:extLst>
          </p:cNvPr>
          <p:cNvSpPr>
            <a:spLocks noGrp="1"/>
          </p:cNvSpPr>
          <p:nvPr>
            <p:ph type="body" sz="quarter" idx="17"/>
          </p:nvPr>
        </p:nvSpPr>
        <p:spPr/>
        <p:txBody>
          <a:bodyPr/>
          <a:lstStyle/>
          <a:p>
            <a:endParaRPr lang="en-CA"/>
          </a:p>
        </p:txBody>
      </p:sp>
      <p:sp>
        <p:nvSpPr>
          <p:cNvPr id="26" name="Text Placeholder 25">
            <a:extLst>
              <a:ext uri="{FF2B5EF4-FFF2-40B4-BE49-F238E27FC236}">
                <a16:creationId xmlns:a16="http://schemas.microsoft.com/office/drawing/2014/main" id="{B6F322EB-92BB-85B2-E736-1624B57B4774}"/>
              </a:ext>
            </a:extLst>
          </p:cNvPr>
          <p:cNvSpPr>
            <a:spLocks noGrp="1"/>
          </p:cNvSpPr>
          <p:nvPr>
            <p:ph type="body" sz="quarter" idx="20"/>
          </p:nvPr>
        </p:nvSpPr>
        <p:spPr/>
        <p:txBody>
          <a:bodyPr/>
          <a:lstStyle/>
          <a:p>
            <a:endParaRPr lang="en-CA"/>
          </a:p>
        </p:txBody>
      </p:sp>
      <p:sp>
        <p:nvSpPr>
          <p:cNvPr id="28" name="Text Placeholder 27">
            <a:extLst>
              <a:ext uri="{FF2B5EF4-FFF2-40B4-BE49-F238E27FC236}">
                <a16:creationId xmlns:a16="http://schemas.microsoft.com/office/drawing/2014/main" id="{1BF7C875-285E-29FE-0860-AB0EAB81F6DD}"/>
              </a:ext>
            </a:extLst>
          </p:cNvPr>
          <p:cNvSpPr>
            <a:spLocks noGrp="1"/>
          </p:cNvSpPr>
          <p:nvPr>
            <p:ph type="body" sz="quarter" idx="23"/>
          </p:nvPr>
        </p:nvSpPr>
        <p:spPr/>
        <p:txBody>
          <a:bodyPr/>
          <a:lstStyle/>
          <a:p>
            <a:endParaRPr lang="en-CA"/>
          </a:p>
        </p:txBody>
      </p:sp>
      <p:sp>
        <p:nvSpPr>
          <p:cNvPr id="30" name="Text Placeholder 29">
            <a:extLst>
              <a:ext uri="{FF2B5EF4-FFF2-40B4-BE49-F238E27FC236}">
                <a16:creationId xmlns:a16="http://schemas.microsoft.com/office/drawing/2014/main" id="{85290C35-354E-BDB3-2133-642F0F299C8E}"/>
              </a:ext>
            </a:extLst>
          </p:cNvPr>
          <p:cNvSpPr>
            <a:spLocks noGrp="1"/>
          </p:cNvSpPr>
          <p:nvPr>
            <p:ph type="body" sz="quarter" idx="14"/>
          </p:nvPr>
        </p:nvSpPr>
        <p:spPr/>
        <p:txBody>
          <a:bodyPr/>
          <a:lstStyle/>
          <a:p>
            <a:endParaRPr lang="en-CA"/>
          </a:p>
        </p:txBody>
      </p:sp>
      <p:sp>
        <p:nvSpPr>
          <p:cNvPr id="32" name="Text Placeholder 31">
            <a:extLst>
              <a:ext uri="{FF2B5EF4-FFF2-40B4-BE49-F238E27FC236}">
                <a16:creationId xmlns:a16="http://schemas.microsoft.com/office/drawing/2014/main" id="{993BC4BE-3ADA-2A21-3F81-D913BE7DB9DA}"/>
              </a:ext>
            </a:extLst>
          </p:cNvPr>
          <p:cNvSpPr>
            <a:spLocks noGrp="1"/>
          </p:cNvSpPr>
          <p:nvPr>
            <p:ph type="body" sz="quarter" idx="15"/>
          </p:nvPr>
        </p:nvSpPr>
        <p:spPr/>
        <p:txBody>
          <a:bodyPr/>
          <a:lstStyle/>
          <a:p>
            <a:endParaRPr lang="en-CA"/>
          </a:p>
        </p:txBody>
      </p:sp>
      <p:sp>
        <p:nvSpPr>
          <p:cNvPr id="34" name="Text Placeholder 33">
            <a:extLst>
              <a:ext uri="{FF2B5EF4-FFF2-40B4-BE49-F238E27FC236}">
                <a16:creationId xmlns:a16="http://schemas.microsoft.com/office/drawing/2014/main" id="{C7C22729-A8AA-0889-F5CC-1E29C3BCCD83}"/>
              </a:ext>
            </a:extLst>
          </p:cNvPr>
          <p:cNvSpPr>
            <a:spLocks noGrp="1"/>
          </p:cNvSpPr>
          <p:nvPr>
            <p:ph type="body" sz="quarter" idx="18"/>
          </p:nvPr>
        </p:nvSpPr>
        <p:spPr/>
        <p:txBody>
          <a:bodyPr/>
          <a:lstStyle/>
          <a:p>
            <a:endParaRPr lang="en-CA"/>
          </a:p>
        </p:txBody>
      </p:sp>
      <p:sp>
        <p:nvSpPr>
          <p:cNvPr id="36" name="Text Placeholder 35">
            <a:extLst>
              <a:ext uri="{FF2B5EF4-FFF2-40B4-BE49-F238E27FC236}">
                <a16:creationId xmlns:a16="http://schemas.microsoft.com/office/drawing/2014/main" id="{330CD225-E358-DECE-22DD-2080F44FE992}"/>
              </a:ext>
            </a:extLst>
          </p:cNvPr>
          <p:cNvSpPr>
            <a:spLocks noGrp="1"/>
          </p:cNvSpPr>
          <p:nvPr>
            <p:ph type="body" sz="quarter" idx="21"/>
          </p:nvPr>
        </p:nvSpPr>
        <p:spPr/>
        <p:txBody>
          <a:bodyPr/>
          <a:lstStyle/>
          <a:p>
            <a:endParaRPr lang="en-CA"/>
          </a:p>
        </p:txBody>
      </p:sp>
      <p:sp>
        <p:nvSpPr>
          <p:cNvPr id="38" name="Text Placeholder 37">
            <a:extLst>
              <a:ext uri="{FF2B5EF4-FFF2-40B4-BE49-F238E27FC236}">
                <a16:creationId xmlns:a16="http://schemas.microsoft.com/office/drawing/2014/main" id="{6D1B3C0C-F80D-F585-B363-14CDEC98BCA2}"/>
              </a:ext>
            </a:extLst>
          </p:cNvPr>
          <p:cNvSpPr>
            <a:spLocks noGrp="1"/>
          </p:cNvSpPr>
          <p:nvPr>
            <p:ph type="body" sz="quarter" idx="24"/>
          </p:nvPr>
        </p:nvSpPr>
        <p:spPr/>
        <p:txBody>
          <a:bodyPr/>
          <a:lstStyle/>
          <a:p>
            <a:endParaRPr lang="en-CA"/>
          </a:p>
        </p:txBody>
      </p:sp>
      <p:pic>
        <p:nvPicPr>
          <p:cNvPr id="4" name="Picture 3">
            <a:extLst>
              <a:ext uri="{FF2B5EF4-FFF2-40B4-BE49-F238E27FC236}">
                <a16:creationId xmlns:a16="http://schemas.microsoft.com/office/drawing/2014/main" id="{67061B9F-17D5-DEA8-FD51-E2AF9EE9225A}"/>
              </a:ext>
            </a:extLst>
          </p:cNvPr>
          <p:cNvPicPr>
            <a:picLocks noChangeAspect="1"/>
          </p:cNvPicPr>
          <p:nvPr/>
        </p:nvPicPr>
        <p:blipFill>
          <a:blip r:embed="rId2"/>
          <a:stretch>
            <a:fillRect/>
          </a:stretch>
        </p:blipFill>
        <p:spPr>
          <a:xfrm>
            <a:off x="20329" y="0"/>
            <a:ext cx="12151341" cy="6858000"/>
          </a:xfrm>
          <a:prstGeom prst="rect">
            <a:avLst/>
          </a:prstGeom>
        </p:spPr>
      </p:pic>
    </p:spTree>
    <p:extLst>
      <p:ext uri="{BB962C8B-B14F-4D97-AF65-F5344CB8AC3E}">
        <p14:creationId xmlns:p14="http://schemas.microsoft.com/office/powerpoint/2010/main" val="1000313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Placeholder 10">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Lst>
          </a:blip>
          <a:srcRect t="1237" b="1237"/>
          <a:stretch/>
        </p:blipFill>
        <p:spPr>
          <a:xfrm>
            <a:off x="1588" y="4572000"/>
            <a:ext cx="12188825" cy="228600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Ideas</a:t>
            </a:r>
          </a:p>
        </p:txBody>
      </p:sp>
      <p:sp>
        <p:nvSpPr>
          <p:cNvPr id="4" name="Text Placeholder 3">
            <a:extLst>
              <a:ext uri="{FF2B5EF4-FFF2-40B4-BE49-F238E27FC236}">
                <a16:creationId xmlns:a16="http://schemas.microsoft.com/office/drawing/2014/main" id="{A112B089-A8F9-45B1-BE6E-EAC10163F082}"/>
              </a:ext>
            </a:extLst>
          </p:cNvPr>
          <p:cNvSpPr>
            <a:spLocks noGrp="1"/>
          </p:cNvSpPr>
          <p:nvPr>
            <p:ph type="body" sz="quarter" idx="13"/>
          </p:nvPr>
        </p:nvSpPr>
        <p:spPr>
          <a:xfrm>
            <a:off x="858305" y="1696389"/>
            <a:ext cx="3210331" cy="3647605"/>
          </a:xfrm>
        </p:spPr>
        <p:txBody>
          <a:bodyPr>
            <a:normAutofit/>
          </a:bodyPr>
          <a:lstStyle/>
          <a:p>
            <a:r>
              <a:rPr lang="en-ZA" dirty="0"/>
              <a:t>$3B</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15"/>
          </p:nvPr>
        </p:nvSpPr>
        <p:spPr>
          <a:xfrm>
            <a:off x="1095593" y="2750695"/>
            <a:ext cx="2743200" cy="2465883"/>
          </a:xfrm>
        </p:spPr>
        <p:txBody>
          <a:bodyPr>
            <a:normAutofit/>
          </a:bodyPr>
          <a:lstStyle/>
          <a:p>
            <a:r>
              <a:rPr lang="en-ZA" dirty="0"/>
              <a:t>Opportunity to build</a:t>
            </a:r>
          </a:p>
          <a:p>
            <a:r>
              <a:rPr lang="en-ZA" dirty="0"/>
              <a:t>Fully inclusive market</a:t>
            </a:r>
          </a:p>
          <a:p>
            <a:r>
              <a:rPr lang="en-ZA" dirty="0"/>
              <a:t>Total addressable market</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a:t>2023</a:t>
            </a:r>
            <a:endParaRPr lang="en-US" dirty="0"/>
          </a:p>
        </p:txBody>
      </p:sp>
      <p:sp>
        <p:nvSpPr>
          <p:cNvPr id="114" name="Text Placeholder 113">
            <a:extLst>
              <a:ext uri="{FF2B5EF4-FFF2-40B4-BE49-F238E27FC236}">
                <a16:creationId xmlns:a16="http://schemas.microsoft.com/office/drawing/2014/main" id="{B51B89C9-6212-44BC-8654-817139EF8D59}"/>
              </a:ext>
            </a:extLst>
          </p:cNvPr>
          <p:cNvSpPr>
            <a:spLocks noGrp="1"/>
          </p:cNvSpPr>
          <p:nvPr>
            <p:ph type="body" sz="quarter" idx="24"/>
          </p:nvPr>
        </p:nvSpPr>
        <p:spPr>
          <a:xfrm>
            <a:off x="4516628" y="1696389"/>
            <a:ext cx="3209544" cy="3648456"/>
          </a:xfrm>
        </p:spPr>
        <p:txBody>
          <a:bodyPr/>
          <a:lstStyle/>
          <a:p>
            <a:r>
              <a:rPr lang="en-ZA" dirty="0"/>
              <a:t>$2B</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25"/>
          </p:nvPr>
        </p:nvSpPr>
        <p:spPr>
          <a:xfrm>
            <a:off x="4765548" y="2750695"/>
            <a:ext cx="2743200" cy="2465883"/>
          </a:xfrm>
        </p:spPr>
        <p:txBody>
          <a:bodyPr vert="horz" lIns="91440" tIns="45720" rIns="91440" bIns="45720" rtlCol="0" anchor="t">
            <a:normAutofit/>
          </a:bodyPr>
          <a:lstStyle/>
          <a:p>
            <a:r>
              <a:rPr lang="en-US" noProof="1"/>
              <a:t>Freedom to invent</a:t>
            </a:r>
            <a:endParaRPr lang="en-US" dirty="0"/>
          </a:p>
          <a:p>
            <a:r>
              <a:rPr lang="en-ZA" noProof="1"/>
              <a:t>Selectively inclusive market</a:t>
            </a:r>
          </a:p>
          <a:p>
            <a:r>
              <a:rPr lang="en-ZA" noProof="1"/>
              <a:t>Serviceable available market</a:t>
            </a:r>
          </a:p>
          <a:p>
            <a:endParaRPr lang="en-ZA" noProof="1"/>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a:t>Integrating visual communication and storytelling in Software Engineering</a:t>
            </a:r>
            <a:endParaRPr lang="en-US" dirty="0"/>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sz="quarter" idx="26"/>
          </p:nvPr>
        </p:nvSpPr>
        <p:spPr>
          <a:xfrm>
            <a:off x="8148764" y="1696389"/>
            <a:ext cx="3209544" cy="3648456"/>
          </a:xfrm>
        </p:spPr>
        <p:txBody>
          <a:bodyPr/>
          <a:lstStyle/>
          <a:p>
            <a:r>
              <a:rPr lang="en-US" dirty="0"/>
              <a:t>$</a:t>
            </a:r>
            <a:r>
              <a:rPr lang="en-ZA" dirty="0"/>
              <a:t> 1B</a:t>
            </a:r>
            <a:endParaRPr lang="en-US" dirty="0"/>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sz="quarter" idx="27"/>
          </p:nvPr>
        </p:nvSpPr>
        <p:spPr>
          <a:xfrm>
            <a:off x="8377130" y="2750695"/>
            <a:ext cx="2743200" cy="2465883"/>
          </a:xfrm>
        </p:spPr>
        <p:txBody>
          <a:bodyPr/>
          <a:lstStyle/>
          <a:p>
            <a:r>
              <a:rPr lang="en-ZA" noProof="1"/>
              <a:t>Few competitors</a:t>
            </a:r>
          </a:p>
          <a:p>
            <a:r>
              <a:rPr lang="en-ZA" noProof="1"/>
              <a:t>Specifically targeted market</a:t>
            </a:r>
          </a:p>
          <a:p>
            <a:r>
              <a:rPr lang="en-ZA" noProof="1"/>
              <a:t>Serviceable obtainable market</a:t>
            </a:r>
            <a:endParaRPr lang="en-ZA" dirty="0"/>
          </a:p>
          <a:p>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22</a:t>
            </a:fld>
            <a:endParaRPr lang="en-US" dirty="0"/>
          </a:p>
        </p:txBody>
      </p:sp>
      <p:pic>
        <p:nvPicPr>
          <p:cNvPr id="9" name="Picture 8">
            <a:extLst>
              <a:ext uri="{FF2B5EF4-FFF2-40B4-BE49-F238E27FC236}">
                <a16:creationId xmlns:a16="http://schemas.microsoft.com/office/drawing/2014/main" id="{02B895C7-7C58-9763-3E03-7429ED760066}"/>
              </a:ext>
            </a:extLst>
          </p:cNvPr>
          <p:cNvPicPr>
            <a:picLocks noChangeAspect="1"/>
          </p:cNvPicPr>
          <p:nvPr/>
        </p:nvPicPr>
        <p:blipFill>
          <a:blip r:embed="rId3"/>
          <a:stretch>
            <a:fillRect/>
          </a:stretch>
        </p:blipFill>
        <p:spPr>
          <a:xfrm>
            <a:off x="340223" y="1507454"/>
            <a:ext cx="4939715" cy="3654157"/>
          </a:xfrm>
          <a:prstGeom prst="rect">
            <a:avLst/>
          </a:prstGeom>
        </p:spPr>
      </p:pic>
      <p:pic>
        <p:nvPicPr>
          <p:cNvPr id="11" name="Picture 10">
            <a:extLst>
              <a:ext uri="{FF2B5EF4-FFF2-40B4-BE49-F238E27FC236}">
                <a16:creationId xmlns:a16="http://schemas.microsoft.com/office/drawing/2014/main" id="{50E8C655-CAD0-6801-3CDD-D3CD5E286159}"/>
              </a:ext>
            </a:extLst>
          </p:cNvPr>
          <p:cNvPicPr>
            <a:picLocks noChangeAspect="1"/>
          </p:cNvPicPr>
          <p:nvPr/>
        </p:nvPicPr>
        <p:blipFill>
          <a:blip r:embed="rId4"/>
          <a:stretch>
            <a:fillRect/>
          </a:stretch>
        </p:blipFill>
        <p:spPr>
          <a:xfrm>
            <a:off x="5292386" y="1507454"/>
            <a:ext cx="6250647" cy="3515989"/>
          </a:xfrm>
          <a:prstGeom prst="rect">
            <a:avLst/>
          </a:prstGeom>
        </p:spPr>
      </p:pic>
    </p:spTree>
    <p:extLst>
      <p:ext uri="{BB962C8B-B14F-4D97-AF65-F5344CB8AC3E}">
        <p14:creationId xmlns:p14="http://schemas.microsoft.com/office/powerpoint/2010/main" val="34142317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Placeholder 10">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Lst>
          </a:blip>
          <a:srcRect t="1237" b="1237"/>
          <a:stretch/>
        </p:blipFill>
        <p:spPr>
          <a:xfrm>
            <a:off x="1588" y="4572000"/>
            <a:ext cx="12188825" cy="228600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Containerization (Optional)</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15"/>
          </p:nvPr>
        </p:nvSpPr>
        <p:spPr>
          <a:xfrm>
            <a:off x="1095593" y="2750695"/>
            <a:ext cx="2743200" cy="2465883"/>
          </a:xfrm>
        </p:spPr>
        <p:txBody>
          <a:bodyPr>
            <a:normAutofit/>
          </a:bodyPr>
          <a:lstStyle/>
          <a:p>
            <a:r>
              <a:rPr lang="en-ZA" dirty="0"/>
              <a:t>Opportunity to build</a:t>
            </a:r>
          </a:p>
          <a:p>
            <a:r>
              <a:rPr lang="en-ZA" dirty="0"/>
              <a:t>Fully inclusive market</a:t>
            </a:r>
          </a:p>
          <a:p>
            <a:r>
              <a:rPr lang="en-ZA" dirty="0"/>
              <a:t>Total addressable market</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a:t>2023</a:t>
            </a:r>
            <a:endParaRPr lang="en-US" dirty="0"/>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a:t>Integrating visual communication and storytelling in Software Engineering</a:t>
            </a:r>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23</a:t>
            </a:fld>
            <a:endParaRPr lang="en-US" dirty="0"/>
          </a:p>
        </p:txBody>
      </p:sp>
      <p:sp>
        <p:nvSpPr>
          <p:cNvPr id="10" name="Text Placeholder 9">
            <a:extLst>
              <a:ext uri="{FF2B5EF4-FFF2-40B4-BE49-F238E27FC236}">
                <a16:creationId xmlns:a16="http://schemas.microsoft.com/office/drawing/2014/main" id="{A6FBA85A-4A8A-9028-E486-C292C51A166C}"/>
              </a:ext>
            </a:extLst>
          </p:cNvPr>
          <p:cNvSpPr>
            <a:spLocks noGrp="1"/>
          </p:cNvSpPr>
          <p:nvPr>
            <p:ph type="body" sz="quarter" idx="25"/>
          </p:nvPr>
        </p:nvSpPr>
        <p:spPr/>
        <p:txBody>
          <a:bodyPr/>
          <a:lstStyle/>
          <a:p>
            <a:endParaRPr lang="en-CA"/>
          </a:p>
        </p:txBody>
      </p:sp>
      <p:sp>
        <p:nvSpPr>
          <p:cNvPr id="13" name="Text Placeholder 12">
            <a:extLst>
              <a:ext uri="{FF2B5EF4-FFF2-40B4-BE49-F238E27FC236}">
                <a16:creationId xmlns:a16="http://schemas.microsoft.com/office/drawing/2014/main" id="{6E92FBC4-6F1E-CBA6-D988-3FDF552A824D}"/>
              </a:ext>
            </a:extLst>
          </p:cNvPr>
          <p:cNvSpPr>
            <a:spLocks noGrp="1"/>
          </p:cNvSpPr>
          <p:nvPr>
            <p:ph type="body" sz="quarter" idx="27"/>
          </p:nvPr>
        </p:nvSpPr>
        <p:spPr/>
        <p:txBody>
          <a:bodyPr/>
          <a:lstStyle/>
          <a:p>
            <a:endParaRPr lang="en-CA"/>
          </a:p>
        </p:txBody>
      </p:sp>
      <p:sp>
        <p:nvSpPr>
          <p:cNvPr id="15" name="Text Placeholder 14">
            <a:extLst>
              <a:ext uri="{FF2B5EF4-FFF2-40B4-BE49-F238E27FC236}">
                <a16:creationId xmlns:a16="http://schemas.microsoft.com/office/drawing/2014/main" id="{C4C9531F-590C-BE4F-1A11-2097C98411E6}"/>
              </a:ext>
            </a:extLst>
          </p:cNvPr>
          <p:cNvSpPr>
            <a:spLocks noGrp="1"/>
          </p:cNvSpPr>
          <p:nvPr>
            <p:ph type="body" sz="quarter" idx="13"/>
          </p:nvPr>
        </p:nvSpPr>
        <p:spPr/>
        <p:txBody>
          <a:bodyPr/>
          <a:lstStyle/>
          <a:p>
            <a:endParaRPr lang="en-CA" dirty="0"/>
          </a:p>
        </p:txBody>
      </p:sp>
      <p:sp>
        <p:nvSpPr>
          <p:cNvPr id="17" name="Text Placeholder 16">
            <a:extLst>
              <a:ext uri="{FF2B5EF4-FFF2-40B4-BE49-F238E27FC236}">
                <a16:creationId xmlns:a16="http://schemas.microsoft.com/office/drawing/2014/main" id="{BAB14673-5F3F-456E-FD37-E7374F04BCD7}"/>
              </a:ext>
            </a:extLst>
          </p:cNvPr>
          <p:cNvSpPr>
            <a:spLocks noGrp="1"/>
          </p:cNvSpPr>
          <p:nvPr>
            <p:ph type="body" sz="quarter" idx="24"/>
          </p:nvPr>
        </p:nvSpPr>
        <p:spPr/>
        <p:txBody>
          <a:bodyPr/>
          <a:lstStyle/>
          <a:p>
            <a:endParaRPr lang="en-CA" dirty="0"/>
          </a:p>
        </p:txBody>
      </p:sp>
      <p:sp>
        <p:nvSpPr>
          <p:cNvPr id="19" name="Text Placeholder 18">
            <a:extLst>
              <a:ext uri="{FF2B5EF4-FFF2-40B4-BE49-F238E27FC236}">
                <a16:creationId xmlns:a16="http://schemas.microsoft.com/office/drawing/2014/main" id="{8868F12B-6CCE-C1E4-60EC-07F8420B62E4}"/>
              </a:ext>
            </a:extLst>
          </p:cNvPr>
          <p:cNvSpPr>
            <a:spLocks noGrp="1"/>
          </p:cNvSpPr>
          <p:nvPr>
            <p:ph type="body" sz="quarter" idx="26"/>
          </p:nvPr>
        </p:nvSpPr>
        <p:spPr>
          <a:xfrm>
            <a:off x="858305" y="1406095"/>
            <a:ext cx="10700904" cy="4415585"/>
          </a:xfrm>
        </p:spPr>
        <p:txBody>
          <a:bodyPr/>
          <a:lstStyle/>
          <a:p>
            <a:pPr algn="l"/>
            <a:r>
              <a:rPr lang="en-US" sz="1800" dirty="0"/>
              <a:t>Think of shipping containers on a boat.</a:t>
            </a:r>
          </a:p>
          <a:p>
            <a:pPr algn="l"/>
            <a:r>
              <a:rPr lang="en-US" sz="1800" dirty="0"/>
              <a:t>A shipping container is like a Docker container.</a:t>
            </a:r>
          </a:p>
          <a:p>
            <a:pPr algn="l"/>
            <a:r>
              <a:rPr lang="en-US" sz="1800" dirty="0"/>
              <a:t>A port is a facility that will load/unload, manage, move, inventory, and handle shipping and movement logistics. This is Kubernetes.</a:t>
            </a:r>
          </a:p>
          <a:p>
            <a:pPr algn="l"/>
            <a:r>
              <a:rPr lang="en-US" sz="1800" dirty="0"/>
              <a:t>Containers are horses and Kubernetes is the Ranch managing those horses.</a:t>
            </a:r>
          </a:p>
          <a:p>
            <a:pPr algn="l"/>
            <a:r>
              <a:rPr lang="en-US" sz="1800" dirty="0"/>
              <a:t>You decide how many horses in the ranch and the Ranch Manager will make sure to keep that many</a:t>
            </a:r>
          </a:p>
          <a:p>
            <a:pPr algn="l"/>
            <a:r>
              <a:rPr lang="en-US" sz="1800" dirty="0"/>
              <a:t>horses there at all times. They can also bring other horses from other ranches if one dies to make sure they always have exact amount of horses you specified</a:t>
            </a:r>
          </a:p>
          <a:p>
            <a:pPr algn="l"/>
            <a:endParaRPr lang="en-US" sz="1800" dirty="0"/>
          </a:p>
          <a:p>
            <a:pPr algn="l"/>
            <a:r>
              <a:rPr lang="en-US" sz="1800" dirty="0"/>
              <a:t>Kubernetes automates a lot of the cloud set and forget stuff. How do you have redundancy’s. Tell </a:t>
            </a:r>
            <a:r>
              <a:rPr lang="en-US" sz="1800" dirty="0" err="1"/>
              <a:t>kubernetes</a:t>
            </a:r>
            <a:r>
              <a:rPr lang="en-US" sz="1800" dirty="0"/>
              <a:t> I want 3 of these boom you have three. What’s underneath? Maybe docker. Instead of you doing the scripting docker does it.</a:t>
            </a:r>
            <a:endParaRPr lang="en-CA" sz="1800" dirty="0"/>
          </a:p>
        </p:txBody>
      </p:sp>
      <p:pic>
        <p:nvPicPr>
          <p:cNvPr id="2050" name="Picture 2" descr="Docker vs Kubernetes - Complete Comparison | Cloudify">
            <a:extLst>
              <a:ext uri="{FF2B5EF4-FFF2-40B4-BE49-F238E27FC236}">
                <a16:creationId xmlns:a16="http://schemas.microsoft.com/office/drawing/2014/main" id="{3FD1F57B-B653-32C7-8DB4-30DB3ED228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8680" y="1537474"/>
            <a:ext cx="2139849" cy="1076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8658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1" name="Picture Placeholder 10">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Lst>
          </a:blip>
          <a:srcRect t="1237" b="1237"/>
          <a:stretch/>
        </p:blipFill>
        <p:spPr>
          <a:xfrm>
            <a:off x="1588" y="4572000"/>
            <a:ext cx="12188825" cy="228600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Ideas</a:t>
            </a:r>
          </a:p>
        </p:txBody>
      </p:sp>
      <p:sp>
        <p:nvSpPr>
          <p:cNvPr id="4" name="Text Placeholder 3">
            <a:extLst>
              <a:ext uri="{FF2B5EF4-FFF2-40B4-BE49-F238E27FC236}">
                <a16:creationId xmlns:a16="http://schemas.microsoft.com/office/drawing/2014/main" id="{A112B089-A8F9-45B1-BE6E-EAC10163F082}"/>
              </a:ext>
            </a:extLst>
          </p:cNvPr>
          <p:cNvSpPr>
            <a:spLocks noGrp="1"/>
          </p:cNvSpPr>
          <p:nvPr>
            <p:ph type="body" sz="quarter" idx="13"/>
          </p:nvPr>
        </p:nvSpPr>
        <p:spPr>
          <a:xfrm>
            <a:off x="858305" y="1696389"/>
            <a:ext cx="3210331" cy="3647605"/>
          </a:xfrm>
        </p:spPr>
        <p:txBody>
          <a:bodyPr>
            <a:normAutofit/>
          </a:bodyPr>
          <a:lstStyle/>
          <a:p>
            <a:r>
              <a:rPr lang="en-ZA" dirty="0"/>
              <a:t>$3B</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15"/>
          </p:nvPr>
        </p:nvSpPr>
        <p:spPr>
          <a:xfrm>
            <a:off x="1095593" y="2750695"/>
            <a:ext cx="2743200" cy="2465883"/>
          </a:xfrm>
        </p:spPr>
        <p:txBody>
          <a:bodyPr>
            <a:normAutofit/>
          </a:bodyPr>
          <a:lstStyle/>
          <a:p>
            <a:r>
              <a:rPr lang="en-ZA" dirty="0"/>
              <a:t>Opportunity to build</a:t>
            </a:r>
          </a:p>
          <a:p>
            <a:r>
              <a:rPr lang="en-ZA" dirty="0"/>
              <a:t>Fully inclusive market</a:t>
            </a:r>
          </a:p>
          <a:p>
            <a:r>
              <a:rPr lang="en-ZA" dirty="0"/>
              <a:t>Total addressable market</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a:t>2023</a:t>
            </a:r>
            <a:endParaRPr lang="en-US" dirty="0"/>
          </a:p>
        </p:txBody>
      </p:sp>
      <p:sp>
        <p:nvSpPr>
          <p:cNvPr id="114" name="Text Placeholder 113">
            <a:extLst>
              <a:ext uri="{FF2B5EF4-FFF2-40B4-BE49-F238E27FC236}">
                <a16:creationId xmlns:a16="http://schemas.microsoft.com/office/drawing/2014/main" id="{B51B89C9-6212-44BC-8654-817139EF8D59}"/>
              </a:ext>
            </a:extLst>
          </p:cNvPr>
          <p:cNvSpPr>
            <a:spLocks noGrp="1"/>
          </p:cNvSpPr>
          <p:nvPr>
            <p:ph type="body" sz="quarter" idx="24"/>
          </p:nvPr>
        </p:nvSpPr>
        <p:spPr>
          <a:xfrm>
            <a:off x="4516628" y="1696389"/>
            <a:ext cx="3209544" cy="3648456"/>
          </a:xfrm>
        </p:spPr>
        <p:txBody>
          <a:bodyPr/>
          <a:lstStyle/>
          <a:p>
            <a:r>
              <a:rPr lang="en-ZA" dirty="0"/>
              <a:t>$2B</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25"/>
          </p:nvPr>
        </p:nvSpPr>
        <p:spPr>
          <a:xfrm>
            <a:off x="4765548" y="2750695"/>
            <a:ext cx="2743200" cy="2465883"/>
          </a:xfrm>
        </p:spPr>
        <p:txBody>
          <a:bodyPr vert="horz" lIns="91440" tIns="45720" rIns="91440" bIns="45720" rtlCol="0" anchor="t">
            <a:normAutofit/>
          </a:bodyPr>
          <a:lstStyle/>
          <a:p>
            <a:r>
              <a:rPr lang="en-US" noProof="1"/>
              <a:t>Freedom to invent</a:t>
            </a:r>
            <a:endParaRPr lang="en-US" dirty="0"/>
          </a:p>
          <a:p>
            <a:r>
              <a:rPr lang="en-ZA" noProof="1"/>
              <a:t>Selectively inclusive market</a:t>
            </a:r>
          </a:p>
          <a:p>
            <a:r>
              <a:rPr lang="en-ZA" noProof="1"/>
              <a:t>Serviceable available market</a:t>
            </a:r>
          </a:p>
          <a:p>
            <a:endParaRPr lang="en-ZA" noProof="1"/>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a:t>Integrating visual communication and storytelling in Software Engineering</a:t>
            </a:r>
            <a:endParaRPr lang="en-US" dirty="0"/>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sz="quarter" idx="26"/>
          </p:nvPr>
        </p:nvSpPr>
        <p:spPr>
          <a:xfrm>
            <a:off x="8148764" y="1696389"/>
            <a:ext cx="3209544" cy="3648456"/>
          </a:xfrm>
        </p:spPr>
        <p:txBody>
          <a:bodyPr/>
          <a:lstStyle/>
          <a:p>
            <a:r>
              <a:rPr lang="en-US" dirty="0"/>
              <a:t>$</a:t>
            </a:r>
            <a:r>
              <a:rPr lang="en-ZA" dirty="0"/>
              <a:t> 1B</a:t>
            </a:r>
            <a:endParaRPr lang="en-US" dirty="0"/>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sz="quarter" idx="27"/>
          </p:nvPr>
        </p:nvSpPr>
        <p:spPr>
          <a:xfrm>
            <a:off x="8377130" y="2750695"/>
            <a:ext cx="2743200" cy="2465883"/>
          </a:xfrm>
        </p:spPr>
        <p:txBody>
          <a:bodyPr/>
          <a:lstStyle/>
          <a:p>
            <a:r>
              <a:rPr lang="en-ZA" noProof="1"/>
              <a:t>Few competitors</a:t>
            </a:r>
          </a:p>
          <a:p>
            <a:r>
              <a:rPr lang="en-ZA" noProof="1"/>
              <a:t>Specifically targeted market</a:t>
            </a:r>
          </a:p>
          <a:p>
            <a:r>
              <a:rPr lang="en-ZA" noProof="1"/>
              <a:t>Serviceable obtainable market</a:t>
            </a:r>
            <a:endParaRPr lang="en-ZA" dirty="0"/>
          </a:p>
          <a:p>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24</a:t>
            </a:fld>
            <a:endParaRPr lang="en-US" dirty="0"/>
          </a:p>
        </p:txBody>
      </p:sp>
    </p:spTree>
    <p:extLst>
      <p:ext uri="{BB962C8B-B14F-4D97-AF65-F5344CB8AC3E}">
        <p14:creationId xmlns:p14="http://schemas.microsoft.com/office/powerpoint/2010/main" val="8768225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1518686" y="365125"/>
            <a:ext cx="9986601" cy="1325563"/>
          </a:xfrm>
        </p:spPr>
        <p:txBody>
          <a:bodyPr/>
          <a:lstStyle/>
          <a:p>
            <a:r>
              <a:rPr lang="en-US"/>
              <a:t>Problem</a:t>
            </a:r>
            <a:endParaRPr lang="en-US" dirty="0"/>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idx="1"/>
          </p:nvPr>
        </p:nvSpPr>
        <p:spPr>
          <a:xfrm>
            <a:off x="1508692" y="1912336"/>
            <a:ext cx="4114800" cy="457200"/>
          </a:xfrm>
        </p:spPr>
        <p:txBody>
          <a:bodyPr vert="horz" lIns="91440" tIns="45720" rIns="91440" bIns="45720" rtlCol="0" anchor="b">
            <a:normAutofit/>
          </a:bodyPr>
          <a:lstStyle/>
          <a:p>
            <a:r>
              <a:rPr lang="en-US"/>
              <a:t>Market gap</a:t>
            </a:r>
            <a:endParaRPr lang="en-US" dirty="0"/>
          </a:p>
        </p:txBody>
      </p:sp>
      <p:sp>
        <p:nvSpPr>
          <p:cNvPr id="10" name="Text Placeholder 9">
            <a:extLst>
              <a:ext uri="{FF2B5EF4-FFF2-40B4-BE49-F238E27FC236}">
                <a16:creationId xmlns:a16="http://schemas.microsoft.com/office/drawing/2014/main" id="{B6091E26-6697-4FFA-91DC-FF5001DDE6A0}"/>
              </a:ext>
            </a:extLst>
          </p:cNvPr>
          <p:cNvSpPr>
            <a:spLocks noGrp="1"/>
          </p:cNvSpPr>
          <p:nvPr>
            <p:ph type="body" sz="quarter" idx="3"/>
          </p:nvPr>
        </p:nvSpPr>
        <p:spPr>
          <a:xfrm>
            <a:off x="6573892" y="1874838"/>
            <a:ext cx="4114800" cy="457200"/>
          </a:xfrm>
        </p:spPr>
        <p:txBody>
          <a:bodyPr anchor="b"/>
          <a:lstStyle/>
          <a:p>
            <a:r>
              <a:rPr lang="en-US" dirty="0"/>
              <a:t>Financials</a:t>
            </a:r>
          </a:p>
        </p:txBody>
      </p:sp>
      <p:sp>
        <p:nvSpPr>
          <p:cNvPr id="12" name="Text Placeholder 11">
            <a:extLst>
              <a:ext uri="{FF2B5EF4-FFF2-40B4-BE49-F238E27FC236}">
                <a16:creationId xmlns:a16="http://schemas.microsoft.com/office/drawing/2014/main" id="{160FC76B-FDDE-4574-85B7-495FBA6F90F4}"/>
              </a:ext>
            </a:extLst>
          </p:cNvPr>
          <p:cNvSpPr>
            <a:spLocks noGrp="1"/>
          </p:cNvSpPr>
          <p:nvPr>
            <p:ph type="body" sz="quarter" idx="14"/>
          </p:nvPr>
        </p:nvSpPr>
        <p:spPr>
          <a:xfrm>
            <a:off x="1508692" y="2388253"/>
            <a:ext cx="4114800" cy="914400"/>
          </a:xfrm>
        </p:spPr>
        <p:txBody>
          <a:bodyPr/>
          <a:lstStyle/>
          <a:p>
            <a:r>
              <a:rPr lang="en-US"/>
              <a:t>Few, if any, products on the market help customers like we do</a:t>
            </a:r>
            <a:endParaRPr lang="en-US" dirty="0"/>
          </a:p>
        </p:txBody>
      </p:sp>
      <p:sp>
        <p:nvSpPr>
          <p:cNvPr id="13" name="Text Placeholder 12">
            <a:extLst>
              <a:ext uri="{FF2B5EF4-FFF2-40B4-BE49-F238E27FC236}">
                <a16:creationId xmlns:a16="http://schemas.microsoft.com/office/drawing/2014/main" id="{8BF88255-7F56-4B30-96C2-60927A377B40}"/>
              </a:ext>
            </a:extLst>
          </p:cNvPr>
          <p:cNvSpPr>
            <a:spLocks noGrp="1"/>
          </p:cNvSpPr>
          <p:nvPr>
            <p:ph type="body" sz="quarter" idx="15"/>
          </p:nvPr>
        </p:nvSpPr>
        <p:spPr>
          <a:xfrm>
            <a:off x="6573892" y="2337741"/>
            <a:ext cx="4114800" cy="914400"/>
          </a:xfrm>
        </p:spPr>
        <p:txBody>
          <a:bodyPr/>
          <a:lstStyle/>
          <a:p>
            <a:r>
              <a:rPr lang="en-US"/>
              <a:t>Millennials account for about a quarter of the $48 billion spent on other products in 2018</a:t>
            </a:r>
            <a:endParaRPr lang="en-US" dirty="0"/>
          </a:p>
        </p:txBody>
      </p:sp>
      <p:sp>
        <p:nvSpPr>
          <p:cNvPr id="14" name="Text Placeholder 13">
            <a:extLst>
              <a:ext uri="{FF2B5EF4-FFF2-40B4-BE49-F238E27FC236}">
                <a16:creationId xmlns:a16="http://schemas.microsoft.com/office/drawing/2014/main" id="{D32255BC-C6D7-45F4-AA99-1EBC2D1ABC4D}"/>
              </a:ext>
            </a:extLst>
          </p:cNvPr>
          <p:cNvSpPr>
            <a:spLocks noGrp="1"/>
          </p:cNvSpPr>
          <p:nvPr>
            <p:ph type="body" idx="16"/>
          </p:nvPr>
        </p:nvSpPr>
        <p:spPr>
          <a:xfrm>
            <a:off x="1518687" y="3608720"/>
            <a:ext cx="4114800" cy="457200"/>
          </a:xfrm>
        </p:spPr>
        <p:txBody>
          <a:bodyPr/>
          <a:lstStyle/>
          <a:p>
            <a:r>
              <a:rPr lang="en-US"/>
              <a:t>Customers</a:t>
            </a:r>
            <a:endParaRPr lang="en-US" dirty="0"/>
          </a:p>
        </p:txBody>
      </p:sp>
      <p:sp>
        <p:nvSpPr>
          <p:cNvPr id="15" name="Text Placeholder 14">
            <a:extLst>
              <a:ext uri="{FF2B5EF4-FFF2-40B4-BE49-F238E27FC236}">
                <a16:creationId xmlns:a16="http://schemas.microsoft.com/office/drawing/2014/main" id="{95C519DA-06A3-4391-AAF4-8C7122770C3E}"/>
              </a:ext>
            </a:extLst>
          </p:cNvPr>
          <p:cNvSpPr>
            <a:spLocks noGrp="1"/>
          </p:cNvSpPr>
          <p:nvPr>
            <p:ph type="body" sz="quarter" idx="17"/>
          </p:nvPr>
        </p:nvSpPr>
        <p:spPr>
          <a:xfrm>
            <a:off x="6583887" y="3571222"/>
            <a:ext cx="4114800" cy="457200"/>
          </a:xfrm>
        </p:spPr>
        <p:txBody>
          <a:bodyPr/>
          <a:lstStyle/>
          <a:p>
            <a:r>
              <a:rPr lang="en-US" dirty="0"/>
              <a:t>Costs</a:t>
            </a:r>
          </a:p>
        </p:txBody>
      </p:sp>
      <p:sp>
        <p:nvSpPr>
          <p:cNvPr id="16" name="Text Placeholder 15">
            <a:extLst>
              <a:ext uri="{FF2B5EF4-FFF2-40B4-BE49-F238E27FC236}">
                <a16:creationId xmlns:a16="http://schemas.microsoft.com/office/drawing/2014/main" id="{4A05B1DF-9A99-47CA-BA3D-7881266BCC5D}"/>
              </a:ext>
            </a:extLst>
          </p:cNvPr>
          <p:cNvSpPr>
            <a:spLocks noGrp="1"/>
          </p:cNvSpPr>
          <p:nvPr>
            <p:ph type="body" sz="quarter" idx="18"/>
          </p:nvPr>
        </p:nvSpPr>
        <p:spPr>
          <a:xfrm>
            <a:off x="1518687" y="4084637"/>
            <a:ext cx="4114800" cy="914400"/>
          </a:xfrm>
        </p:spPr>
        <p:txBody>
          <a:bodyPr/>
          <a:lstStyle/>
          <a:p>
            <a:r>
              <a:rPr lang="en-US"/>
              <a:t>66% of US consumers spend money on multiple products that only partially resolves their issue</a:t>
            </a:r>
            <a:endParaRPr lang="en-US" dirty="0"/>
          </a:p>
        </p:txBody>
      </p:sp>
      <p:sp>
        <p:nvSpPr>
          <p:cNvPr id="17" name="Text Placeholder 16">
            <a:extLst>
              <a:ext uri="{FF2B5EF4-FFF2-40B4-BE49-F238E27FC236}">
                <a16:creationId xmlns:a16="http://schemas.microsoft.com/office/drawing/2014/main" id="{8B1A13A6-E2A0-4091-A4B3-A50F0962D128}"/>
              </a:ext>
            </a:extLst>
          </p:cNvPr>
          <p:cNvSpPr>
            <a:spLocks noGrp="1"/>
          </p:cNvSpPr>
          <p:nvPr>
            <p:ph type="body" sz="quarter" idx="19"/>
          </p:nvPr>
        </p:nvSpPr>
        <p:spPr>
          <a:xfrm>
            <a:off x="6583887" y="4034125"/>
            <a:ext cx="4114800" cy="914400"/>
          </a:xfrm>
        </p:spPr>
        <p:txBody>
          <a:bodyPr/>
          <a:lstStyle/>
          <a:p>
            <a:r>
              <a:rPr lang="en-US"/>
              <a:t>Loss of productivity costing consumers thousands of dollars </a:t>
            </a:r>
            <a:endParaRPr lang="en-US" dirty="0"/>
          </a:p>
        </p:txBody>
      </p:sp>
      <p:pic>
        <p:nvPicPr>
          <p:cNvPr id="40" name="Picture Placeholder 39" descr="ceramic flower pots&#10;">
            <a:extLst>
              <a:ext uri="{FF2B5EF4-FFF2-40B4-BE49-F238E27FC236}">
                <a16:creationId xmlns:a16="http://schemas.microsoft.com/office/drawing/2014/main" id="{FE402C4A-2D7B-4F41-8218-B8594E105715}"/>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524" y="5943600"/>
            <a:ext cx="12188952" cy="914400"/>
          </a:xfrm>
        </p:spPr>
      </p:pic>
      <p:sp>
        <p:nvSpPr>
          <p:cNvPr id="44" name="Date Placeholder 43">
            <a:extLst>
              <a:ext uri="{FF2B5EF4-FFF2-40B4-BE49-F238E27FC236}">
                <a16:creationId xmlns:a16="http://schemas.microsoft.com/office/drawing/2014/main" id="{61DE0949-C611-4117-B02A-4967EA7F75CB}"/>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45" name="Footer Placeholder 44">
            <a:extLst>
              <a:ext uri="{FF2B5EF4-FFF2-40B4-BE49-F238E27FC236}">
                <a16:creationId xmlns:a16="http://schemas.microsoft.com/office/drawing/2014/main" id="{6F1B995D-1532-48CE-A2C5-425EE1771DD6}"/>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46" name="Slide Number Placeholder 45">
            <a:extLst>
              <a:ext uri="{FF2B5EF4-FFF2-40B4-BE49-F238E27FC236}">
                <a16:creationId xmlns:a16="http://schemas.microsoft.com/office/drawing/2014/main" id="{B057FC65-DE77-429F-8B3E-E77AD3578B92}"/>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25</a:t>
            </a:fld>
            <a:endParaRPr lang="en-US" dirty="0"/>
          </a:p>
        </p:txBody>
      </p:sp>
    </p:spTree>
    <p:extLst>
      <p:ext uri="{BB962C8B-B14F-4D97-AF65-F5344CB8AC3E}">
        <p14:creationId xmlns:p14="http://schemas.microsoft.com/office/powerpoint/2010/main" val="26344113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858000" y="365125"/>
            <a:ext cx="4602318" cy="1325563"/>
          </a:xfrm>
        </p:spPr>
        <p:txBody>
          <a:bodyPr/>
          <a:lstStyle/>
          <a:p>
            <a:r>
              <a:rPr lang="en-US" dirty="0"/>
              <a:t>Solution</a:t>
            </a:r>
          </a:p>
        </p:txBody>
      </p:sp>
      <p:pic>
        <p:nvPicPr>
          <p:cNvPr id="149" name="Picture Placeholder 148" descr="photo of two women smiling looking at blueprints&#10;">
            <a:extLst>
              <a:ext uri="{FF2B5EF4-FFF2-40B4-BE49-F238E27FC236}">
                <a16:creationId xmlns:a16="http://schemas.microsoft.com/office/drawing/2014/main" id="{52410740-BA13-42EC-B6E7-A19713EDE713}"/>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50" r="50"/>
          <a:stretch/>
        </p:blipFill>
        <p:spPr>
          <a:xfrm>
            <a:off x="0" y="0"/>
            <a:ext cx="6096000" cy="6858000"/>
          </a:xfrm>
        </p:spPr>
      </p:pic>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3"/>
          </p:nvPr>
        </p:nvSpPr>
        <p:spPr>
          <a:xfrm>
            <a:off x="6858000" y="1691640"/>
            <a:ext cx="3931920" cy="338328"/>
          </a:xfrm>
        </p:spPr>
        <p:txBody>
          <a:bodyPr vert="horz" lIns="91440" tIns="45720" rIns="91440" bIns="45720" rtlCol="0" anchor="t">
            <a:noAutofit/>
          </a:bodyPr>
          <a:lstStyle/>
          <a:p>
            <a:r>
              <a:rPr lang="en-US" dirty="0"/>
              <a:t>Close the gap</a:t>
            </a:r>
          </a:p>
        </p:txBody>
      </p:sp>
      <p:sp>
        <p:nvSpPr>
          <p:cNvPr id="7" name="Text Placeholder 6">
            <a:extLst>
              <a:ext uri="{FF2B5EF4-FFF2-40B4-BE49-F238E27FC236}">
                <a16:creationId xmlns:a16="http://schemas.microsoft.com/office/drawing/2014/main" id="{BB1D29FD-175B-4836-A202-052373FB432C}"/>
              </a:ext>
            </a:extLst>
          </p:cNvPr>
          <p:cNvSpPr>
            <a:spLocks noGrp="1"/>
          </p:cNvSpPr>
          <p:nvPr>
            <p:ph type="body" sz="quarter" idx="15"/>
          </p:nvPr>
        </p:nvSpPr>
        <p:spPr>
          <a:xfrm>
            <a:off x="6858000" y="2093976"/>
            <a:ext cx="4572000" cy="530352"/>
          </a:xfrm>
        </p:spPr>
        <p:txBody>
          <a:bodyPr/>
          <a:lstStyle/>
          <a:p>
            <a:r>
              <a:rPr lang="en-US" dirty="0"/>
              <a:t>Our product makes consumer lives easier, and no other product on the market offers the same features</a:t>
            </a:r>
          </a:p>
        </p:txBody>
      </p:sp>
      <p:sp>
        <p:nvSpPr>
          <p:cNvPr id="6" name="Text Placeholder 5">
            <a:extLst>
              <a:ext uri="{FF2B5EF4-FFF2-40B4-BE49-F238E27FC236}">
                <a16:creationId xmlns:a16="http://schemas.microsoft.com/office/drawing/2014/main" id="{A8475560-1314-4F6F-B967-DD1987F8FD0D}"/>
              </a:ext>
            </a:extLst>
          </p:cNvPr>
          <p:cNvSpPr>
            <a:spLocks noGrp="1"/>
          </p:cNvSpPr>
          <p:nvPr>
            <p:ph type="body" sz="quarter" idx="17"/>
          </p:nvPr>
        </p:nvSpPr>
        <p:spPr>
          <a:xfrm>
            <a:off x="6858000" y="2962656"/>
            <a:ext cx="3931920" cy="338328"/>
          </a:xfrm>
        </p:spPr>
        <p:txBody>
          <a:bodyPr>
            <a:noAutofit/>
          </a:bodyPr>
          <a:lstStyle/>
          <a:p>
            <a:r>
              <a:rPr lang="en-US" dirty="0"/>
              <a:t>Target audience</a:t>
            </a:r>
          </a:p>
        </p:txBody>
      </p:sp>
      <p:sp>
        <p:nvSpPr>
          <p:cNvPr id="11" name="Text Placeholder 10">
            <a:extLst>
              <a:ext uri="{FF2B5EF4-FFF2-40B4-BE49-F238E27FC236}">
                <a16:creationId xmlns:a16="http://schemas.microsoft.com/office/drawing/2014/main" id="{5EBD5053-EA58-46CE-BE67-4A2A342417F6}"/>
              </a:ext>
            </a:extLst>
          </p:cNvPr>
          <p:cNvSpPr>
            <a:spLocks noGrp="1"/>
          </p:cNvSpPr>
          <p:nvPr>
            <p:ph type="body" sz="quarter" idx="19"/>
          </p:nvPr>
        </p:nvSpPr>
        <p:spPr>
          <a:xfrm>
            <a:off x="6858000" y="3310128"/>
            <a:ext cx="4572000" cy="530352"/>
          </a:xfrm>
        </p:spPr>
        <p:txBody>
          <a:bodyPr/>
          <a:lstStyle/>
          <a:p>
            <a:r>
              <a:rPr lang="en-US" dirty="0"/>
              <a:t>Gen Z (18-25 years old)</a:t>
            </a:r>
          </a:p>
        </p:txBody>
      </p:sp>
      <p:sp>
        <p:nvSpPr>
          <p:cNvPr id="91" name="Text Placeholder 90">
            <a:extLst>
              <a:ext uri="{FF2B5EF4-FFF2-40B4-BE49-F238E27FC236}">
                <a16:creationId xmlns:a16="http://schemas.microsoft.com/office/drawing/2014/main" id="{68BE0AD2-70B0-4FD7-919D-292F8D4BA762}"/>
              </a:ext>
            </a:extLst>
          </p:cNvPr>
          <p:cNvSpPr>
            <a:spLocks noGrp="1"/>
          </p:cNvSpPr>
          <p:nvPr>
            <p:ph type="body" sz="quarter" idx="20"/>
          </p:nvPr>
        </p:nvSpPr>
        <p:spPr>
          <a:xfrm>
            <a:off x="6870354" y="3931920"/>
            <a:ext cx="3931920" cy="338328"/>
          </a:xfrm>
        </p:spPr>
        <p:txBody>
          <a:bodyPr>
            <a:noAutofit/>
          </a:bodyPr>
          <a:lstStyle/>
          <a:p>
            <a:r>
              <a:rPr lang="en-US" dirty="0"/>
              <a:t>Cost savings</a:t>
            </a:r>
          </a:p>
        </p:txBody>
      </p:sp>
      <p:sp>
        <p:nvSpPr>
          <p:cNvPr id="106" name="Text Placeholder 105">
            <a:extLst>
              <a:ext uri="{FF2B5EF4-FFF2-40B4-BE49-F238E27FC236}">
                <a16:creationId xmlns:a16="http://schemas.microsoft.com/office/drawing/2014/main" id="{37264B0B-A362-43C1-9CC2-2F040CDC1600}"/>
              </a:ext>
            </a:extLst>
          </p:cNvPr>
          <p:cNvSpPr>
            <a:spLocks noGrp="1"/>
          </p:cNvSpPr>
          <p:nvPr>
            <p:ph type="body" sz="quarter" idx="21"/>
          </p:nvPr>
        </p:nvSpPr>
        <p:spPr>
          <a:xfrm>
            <a:off x="6870354" y="4270248"/>
            <a:ext cx="4572000" cy="530352"/>
          </a:xfrm>
        </p:spPr>
        <p:txBody>
          <a:bodyPr/>
          <a:lstStyle/>
          <a:p>
            <a:r>
              <a:rPr lang="en-US" dirty="0"/>
              <a:t>Reduce expenses for replacement products </a:t>
            </a:r>
          </a:p>
          <a:p>
            <a:endParaRPr lang="en-US" dirty="0"/>
          </a:p>
        </p:txBody>
      </p:sp>
      <p:sp>
        <p:nvSpPr>
          <p:cNvPr id="92" name="Text Placeholder 91">
            <a:extLst>
              <a:ext uri="{FF2B5EF4-FFF2-40B4-BE49-F238E27FC236}">
                <a16:creationId xmlns:a16="http://schemas.microsoft.com/office/drawing/2014/main" id="{522C2EA6-F6FB-495B-BFC3-7FF9B48BD7BE}"/>
              </a:ext>
            </a:extLst>
          </p:cNvPr>
          <p:cNvSpPr>
            <a:spLocks noGrp="1"/>
          </p:cNvSpPr>
          <p:nvPr>
            <p:ph type="body" sz="quarter" idx="22"/>
          </p:nvPr>
        </p:nvSpPr>
        <p:spPr>
          <a:xfrm>
            <a:off x="6870354" y="4855464"/>
            <a:ext cx="3931920" cy="338328"/>
          </a:xfrm>
        </p:spPr>
        <p:txBody>
          <a:bodyPr>
            <a:noAutofit/>
          </a:bodyPr>
          <a:lstStyle/>
          <a:p>
            <a:r>
              <a:rPr lang="en-US" dirty="0"/>
              <a:t>Easy to use</a:t>
            </a:r>
          </a:p>
        </p:txBody>
      </p:sp>
      <p:sp>
        <p:nvSpPr>
          <p:cNvPr id="93" name="Text Placeholder 92">
            <a:extLst>
              <a:ext uri="{FF2B5EF4-FFF2-40B4-BE49-F238E27FC236}">
                <a16:creationId xmlns:a16="http://schemas.microsoft.com/office/drawing/2014/main" id="{2D351F77-E140-4DAA-A784-D408B3585EDC}"/>
              </a:ext>
            </a:extLst>
          </p:cNvPr>
          <p:cNvSpPr>
            <a:spLocks noGrp="1"/>
          </p:cNvSpPr>
          <p:nvPr>
            <p:ph type="body" sz="quarter" idx="23"/>
          </p:nvPr>
        </p:nvSpPr>
        <p:spPr>
          <a:xfrm>
            <a:off x="6870354" y="5193792"/>
            <a:ext cx="4572000" cy="530352"/>
          </a:xfrm>
        </p:spPr>
        <p:txBody>
          <a:bodyPr/>
          <a:lstStyle/>
          <a:p>
            <a:r>
              <a:rPr lang="en-US" dirty="0"/>
              <a:t>Simple design that gives customers the targeted information they need</a:t>
            </a:r>
          </a:p>
          <a:p>
            <a:endParaRPr lang="en-US" dirty="0"/>
          </a:p>
        </p:txBody>
      </p:sp>
      <p:sp>
        <p:nvSpPr>
          <p:cNvPr id="34" name="Date Placeholder 33">
            <a:extLst>
              <a:ext uri="{FF2B5EF4-FFF2-40B4-BE49-F238E27FC236}">
                <a16:creationId xmlns:a16="http://schemas.microsoft.com/office/drawing/2014/main" id="{819C09A1-D392-4696-8592-3B25D659C0D2}"/>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35" name="Footer Placeholder 34">
            <a:extLst>
              <a:ext uri="{FF2B5EF4-FFF2-40B4-BE49-F238E27FC236}">
                <a16:creationId xmlns:a16="http://schemas.microsoft.com/office/drawing/2014/main" id="{2E431F58-579E-4114-AE23-07948460CFBD}"/>
              </a:ext>
            </a:extLst>
          </p:cNvPr>
          <p:cNvSpPr>
            <a:spLocks noGrp="1"/>
          </p:cNvSpPr>
          <p:nvPr>
            <p:ph type="ftr" sz="quarter" idx="11"/>
          </p:nvPr>
        </p:nvSpPr>
        <p:spPr>
          <a:xfrm>
            <a:off x="6858000" y="6356350"/>
            <a:ext cx="3448050" cy="365125"/>
          </a:xfrm>
        </p:spPr>
        <p:txBody>
          <a:bodyPr/>
          <a:lstStyle/>
          <a:p>
            <a:r>
              <a:rPr lang="en-US"/>
              <a:t>Integrating visual communication and storytelling in Software Engineering</a:t>
            </a:r>
            <a:endParaRPr lang="en-US" dirty="0"/>
          </a:p>
        </p:txBody>
      </p:sp>
      <p:sp>
        <p:nvSpPr>
          <p:cNvPr id="36" name="Slide Number Placeholder 35">
            <a:extLst>
              <a:ext uri="{FF2B5EF4-FFF2-40B4-BE49-F238E27FC236}">
                <a16:creationId xmlns:a16="http://schemas.microsoft.com/office/drawing/2014/main" id="{AC12BBEE-57EB-45AB-B1F9-947F7072A694}"/>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26</a:t>
            </a:fld>
            <a:endParaRPr lang="en-US" dirty="0"/>
          </a:p>
        </p:txBody>
      </p:sp>
    </p:spTree>
    <p:extLst>
      <p:ext uri="{BB962C8B-B14F-4D97-AF65-F5344CB8AC3E}">
        <p14:creationId xmlns:p14="http://schemas.microsoft.com/office/powerpoint/2010/main" val="21047829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838200" y="365125"/>
            <a:ext cx="10515600" cy="1325563"/>
          </a:xfrm>
        </p:spPr>
        <p:txBody>
          <a:bodyPr/>
          <a:lstStyle/>
          <a:p>
            <a:r>
              <a:rPr lang="en-US" dirty="0"/>
              <a:t>Business model</a:t>
            </a:r>
          </a:p>
        </p:txBody>
      </p:sp>
      <p:pic>
        <p:nvPicPr>
          <p:cNvPr id="15" name="Picture Placeholder 14" descr="Open book outline">
            <a:extLst>
              <a:ext uri="{FF2B5EF4-FFF2-40B4-BE49-F238E27FC236}">
                <a16:creationId xmlns:a16="http://schemas.microsoft.com/office/drawing/2014/main" id="{F2339599-DDDD-46FB-ADBA-C1F6F40CFE1B}"/>
              </a:ext>
            </a:extLst>
          </p:cNvPr>
          <p:cNvPicPr>
            <a:picLocks noGrp="1" noChangeAspect="1"/>
          </p:cNvPicPr>
          <p:nvPr>
            <p:ph type="pic" sz="quarter" idx="42"/>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910104" y="1965960"/>
            <a:ext cx="2286000" cy="2286000"/>
          </a:xfrm>
        </p:spPr>
      </p:pic>
      <p:sp>
        <p:nvSpPr>
          <p:cNvPr id="3" name="Text Placeholder 2">
            <a:extLst>
              <a:ext uri="{FF2B5EF4-FFF2-40B4-BE49-F238E27FC236}">
                <a16:creationId xmlns:a16="http://schemas.microsoft.com/office/drawing/2014/main" id="{EAA5988A-CD1B-4E4A-9861-EE187D0B6E69}"/>
              </a:ext>
            </a:extLst>
          </p:cNvPr>
          <p:cNvSpPr>
            <a:spLocks noGrp="1"/>
          </p:cNvSpPr>
          <p:nvPr>
            <p:ph type="body" sz="quarter" idx="33"/>
          </p:nvPr>
        </p:nvSpPr>
        <p:spPr>
          <a:xfrm>
            <a:off x="1911096" y="4311688"/>
            <a:ext cx="2286000" cy="360000"/>
          </a:xfrm>
        </p:spPr>
        <p:txBody>
          <a:bodyPr/>
          <a:lstStyle/>
          <a:p>
            <a:r>
              <a:rPr lang="en-US" dirty="0"/>
              <a:t>Research</a:t>
            </a:r>
          </a:p>
        </p:txBody>
      </p:sp>
      <p:sp>
        <p:nvSpPr>
          <p:cNvPr id="30" name="Text Placeholder 29">
            <a:extLst>
              <a:ext uri="{FF2B5EF4-FFF2-40B4-BE49-F238E27FC236}">
                <a16:creationId xmlns:a16="http://schemas.microsoft.com/office/drawing/2014/main" id="{A36F47C5-F678-46A9-B786-B6A885C6DFC7}"/>
              </a:ext>
            </a:extLst>
          </p:cNvPr>
          <p:cNvSpPr>
            <a:spLocks noGrp="1"/>
          </p:cNvSpPr>
          <p:nvPr>
            <p:ph type="body" sz="quarter" idx="34"/>
          </p:nvPr>
        </p:nvSpPr>
        <p:spPr>
          <a:xfrm>
            <a:off x="1911096" y="4773703"/>
            <a:ext cx="2286000" cy="1005840"/>
          </a:xfrm>
        </p:spPr>
        <p:txBody>
          <a:bodyPr>
            <a:normAutofit/>
          </a:bodyPr>
          <a:lstStyle/>
          <a:p>
            <a:r>
              <a:rPr lang="en-ZA" noProof="1"/>
              <a:t>We based our research on market trends and social media</a:t>
            </a:r>
          </a:p>
        </p:txBody>
      </p:sp>
      <p:pic>
        <p:nvPicPr>
          <p:cNvPr id="17" name="Picture Placeholder 16" descr="Group outline">
            <a:extLst>
              <a:ext uri="{FF2B5EF4-FFF2-40B4-BE49-F238E27FC236}">
                <a16:creationId xmlns:a16="http://schemas.microsoft.com/office/drawing/2014/main" id="{76119B79-7A4D-4487-B5F5-8175243D9256}"/>
              </a:ext>
            </a:extLst>
          </p:cNvPr>
          <p:cNvPicPr>
            <a:picLocks noGrp="1" noChangeAspect="1"/>
          </p:cNvPicPr>
          <p:nvPr>
            <p:ph type="pic" sz="quarter" idx="43"/>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951917" y="1965960"/>
            <a:ext cx="2286000" cy="2286000"/>
          </a:xfrm>
        </p:spPr>
      </p:pic>
      <p:sp>
        <p:nvSpPr>
          <p:cNvPr id="31" name="Text Placeholder 30">
            <a:extLst>
              <a:ext uri="{FF2B5EF4-FFF2-40B4-BE49-F238E27FC236}">
                <a16:creationId xmlns:a16="http://schemas.microsoft.com/office/drawing/2014/main" id="{21C36C88-F184-4C07-A7C9-E06C46A4DFD2}"/>
              </a:ext>
            </a:extLst>
          </p:cNvPr>
          <p:cNvSpPr>
            <a:spLocks noGrp="1"/>
          </p:cNvSpPr>
          <p:nvPr>
            <p:ph type="body" sz="quarter" idx="35"/>
          </p:nvPr>
        </p:nvSpPr>
        <p:spPr>
          <a:xfrm>
            <a:off x="4956048" y="4311688"/>
            <a:ext cx="2286000" cy="360000"/>
          </a:xfrm>
        </p:spPr>
        <p:txBody>
          <a:bodyPr/>
          <a:lstStyle/>
          <a:p>
            <a:r>
              <a:rPr lang="en-US" dirty="0"/>
              <a:t>Abstract</a:t>
            </a:r>
          </a:p>
        </p:txBody>
      </p:sp>
      <p:sp>
        <p:nvSpPr>
          <p:cNvPr id="32" name="Text Placeholder 31">
            <a:extLst>
              <a:ext uri="{FF2B5EF4-FFF2-40B4-BE49-F238E27FC236}">
                <a16:creationId xmlns:a16="http://schemas.microsoft.com/office/drawing/2014/main" id="{D59803FB-DF8C-4F02-9B45-27AAE8E27755}"/>
              </a:ext>
            </a:extLst>
          </p:cNvPr>
          <p:cNvSpPr>
            <a:spLocks noGrp="1"/>
          </p:cNvSpPr>
          <p:nvPr>
            <p:ph type="body" sz="quarter" idx="36"/>
          </p:nvPr>
        </p:nvSpPr>
        <p:spPr>
          <a:xfrm>
            <a:off x="4956048" y="4773703"/>
            <a:ext cx="2286000" cy="1005840"/>
          </a:xfrm>
        </p:spPr>
        <p:txBody>
          <a:bodyPr>
            <a:normAutofit fontScale="92500"/>
          </a:bodyPr>
          <a:lstStyle/>
          <a:p>
            <a:r>
              <a:rPr lang="en-ZA" noProof="1"/>
              <a:t>We believe people need more products specifically dedicated to this niche market</a:t>
            </a:r>
          </a:p>
          <a:p>
            <a:endParaRPr lang="en-US" dirty="0"/>
          </a:p>
        </p:txBody>
      </p:sp>
      <p:pic>
        <p:nvPicPr>
          <p:cNvPr id="19" name="Picture Placeholder 18" descr="Arrow circle outline">
            <a:extLst>
              <a:ext uri="{FF2B5EF4-FFF2-40B4-BE49-F238E27FC236}">
                <a16:creationId xmlns:a16="http://schemas.microsoft.com/office/drawing/2014/main" id="{3CB47E7C-B154-4810-84C9-C31305D4B934}"/>
              </a:ext>
            </a:extLst>
          </p:cNvPr>
          <p:cNvPicPr>
            <a:picLocks noGrp="1" noChangeAspect="1"/>
          </p:cNvPicPr>
          <p:nvPr>
            <p:ph type="pic" sz="quarter" idx="44"/>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993730" y="1965960"/>
            <a:ext cx="2286000" cy="2286000"/>
          </a:xfrm>
        </p:spPr>
      </p:pic>
      <p:sp>
        <p:nvSpPr>
          <p:cNvPr id="33" name="Text Placeholder 32">
            <a:extLst>
              <a:ext uri="{FF2B5EF4-FFF2-40B4-BE49-F238E27FC236}">
                <a16:creationId xmlns:a16="http://schemas.microsoft.com/office/drawing/2014/main" id="{550B1CB9-4A50-4420-AB99-79FC43148662}"/>
              </a:ext>
            </a:extLst>
          </p:cNvPr>
          <p:cNvSpPr>
            <a:spLocks noGrp="1"/>
          </p:cNvSpPr>
          <p:nvPr>
            <p:ph type="body" sz="quarter" idx="37"/>
          </p:nvPr>
        </p:nvSpPr>
        <p:spPr>
          <a:xfrm>
            <a:off x="7991856" y="4311688"/>
            <a:ext cx="2286000" cy="360000"/>
          </a:xfrm>
        </p:spPr>
        <p:txBody>
          <a:bodyPr/>
          <a:lstStyle/>
          <a:p>
            <a:r>
              <a:rPr lang="en-US" dirty="0"/>
              <a:t>Design</a:t>
            </a:r>
          </a:p>
        </p:txBody>
      </p:sp>
      <p:sp>
        <p:nvSpPr>
          <p:cNvPr id="34" name="Text Placeholder 33">
            <a:extLst>
              <a:ext uri="{FF2B5EF4-FFF2-40B4-BE49-F238E27FC236}">
                <a16:creationId xmlns:a16="http://schemas.microsoft.com/office/drawing/2014/main" id="{5B55CC8A-7C02-4FA0-B265-E6C47B9EB532}"/>
              </a:ext>
            </a:extLst>
          </p:cNvPr>
          <p:cNvSpPr>
            <a:spLocks noGrp="1"/>
          </p:cNvSpPr>
          <p:nvPr>
            <p:ph type="body" sz="quarter" idx="38"/>
          </p:nvPr>
        </p:nvSpPr>
        <p:spPr>
          <a:xfrm>
            <a:off x="7991856" y="4773703"/>
            <a:ext cx="2286000" cy="1005840"/>
          </a:xfrm>
        </p:spPr>
        <p:txBody>
          <a:bodyPr/>
          <a:lstStyle/>
          <a:p>
            <a:r>
              <a:rPr lang="en-ZA" noProof="1"/>
              <a:t>Minimalist and easy to use </a:t>
            </a:r>
          </a:p>
        </p:txBody>
      </p:sp>
      <p:sp>
        <p:nvSpPr>
          <p:cNvPr id="122" name="Date Placeholder 121">
            <a:extLst>
              <a:ext uri="{FF2B5EF4-FFF2-40B4-BE49-F238E27FC236}">
                <a16:creationId xmlns:a16="http://schemas.microsoft.com/office/drawing/2014/main" id="{145491AF-B0E3-45E3-B13B-B845A699B65D}"/>
              </a:ext>
            </a:extLst>
          </p:cNvPr>
          <p:cNvSpPr>
            <a:spLocks noGrp="1"/>
          </p:cNvSpPr>
          <p:nvPr>
            <p:ph type="dt" sz="half" idx="45"/>
          </p:nvPr>
        </p:nvSpPr>
        <p:spPr>
          <a:xfrm>
            <a:off x="838200" y="6356350"/>
            <a:ext cx="2743200" cy="365125"/>
          </a:xfrm>
        </p:spPr>
        <p:txBody>
          <a:bodyPr/>
          <a:lstStyle/>
          <a:p>
            <a:r>
              <a:rPr lang="en-US"/>
              <a:t>2023</a:t>
            </a:r>
            <a:endParaRPr lang="en-US" dirty="0"/>
          </a:p>
        </p:txBody>
      </p:sp>
      <p:sp>
        <p:nvSpPr>
          <p:cNvPr id="85" name="Footer Placeholder 84">
            <a:extLst>
              <a:ext uri="{FF2B5EF4-FFF2-40B4-BE49-F238E27FC236}">
                <a16:creationId xmlns:a16="http://schemas.microsoft.com/office/drawing/2014/main" id="{6DE2BCA7-4090-47C3-9FBB-639DF1D9AA64}"/>
              </a:ext>
            </a:extLst>
          </p:cNvPr>
          <p:cNvSpPr>
            <a:spLocks noGrp="1"/>
          </p:cNvSpPr>
          <p:nvPr>
            <p:ph type="ftr" sz="quarter" idx="10"/>
          </p:nvPr>
        </p:nvSpPr>
        <p:spPr>
          <a:xfrm>
            <a:off x="4038600" y="6356350"/>
            <a:ext cx="4114800" cy="365125"/>
          </a:xfrm>
        </p:spPr>
        <p:txBody>
          <a:bodyPr/>
          <a:lstStyle/>
          <a:p>
            <a:r>
              <a:rPr lang="en-US"/>
              <a:t>Integrating visual communication and storytelling in Software Engineering</a:t>
            </a:r>
            <a:endParaRPr lang="en-ZA" dirty="0"/>
          </a:p>
        </p:txBody>
      </p:sp>
      <p:sp>
        <p:nvSpPr>
          <p:cNvPr id="86" name="Slide Number Placeholder 85">
            <a:extLst>
              <a:ext uri="{FF2B5EF4-FFF2-40B4-BE49-F238E27FC236}">
                <a16:creationId xmlns:a16="http://schemas.microsoft.com/office/drawing/2014/main" id="{38FA7F94-C624-41F7-9020-8AA1485E2AC6}"/>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27</a:t>
            </a:fld>
            <a:endParaRPr lang="en-ZA" dirty="0"/>
          </a:p>
        </p:txBody>
      </p:sp>
    </p:spTree>
    <p:extLst>
      <p:ext uri="{BB962C8B-B14F-4D97-AF65-F5344CB8AC3E}">
        <p14:creationId xmlns:p14="http://schemas.microsoft.com/office/powerpoint/2010/main" val="2216454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4" name="Title 113">
            <a:extLst>
              <a:ext uri="{FF2B5EF4-FFF2-40B4-BE49-F238E27FC236}">
                <a16:creationId xmlns:a16="http://schemas.microsoft.com/office/drawing/2014/main" id="{6995B2A1-4F72-48EE-BA20-8B2BA762B9C2}"/>
              </a:ext>
            </a:extLst>
          </p:cNvPr>
          <p:cNvSpPr>
            <a:spLocks noGrp="1"/>
          </p:cNvSpPr>
          <p:nvPr>
            <p:ph type="title"/>
          </p:nvPr>
        </p:nvSpPr>
        <p:spPr>
          <a:xfrm>
            <a:off x="838200" y="365125"/>
            <a:ext cx="10515600" cy="1325563"/>
          </a:xfrm>
        </p:spPr>
        <p:txBody>
          <a:bodyPr/>
          <a:lstStyle/>
          <a:p>
            <a:r>
              <a:rPr lang="en-ZA" dirty="0"/>
              <a:t>Market comparison</a:t>
            </a:r>
            <a:endParaRPr lang="en-US" dirty="0"/>
          </a:p>
        </p:txBody>
      </p:sp>
      <p:sp>
        <p:nvSpPr>
          <p:cNvPr id="37" name="Text Placeholder 36">
            <a:extLst>
              <a:ext uri="{FF2B5EF4-FFF2-40B4-BE49-F238E27FC236}">
                <a16:creationId xmlns:a16="http://schemas.microsoft.com/office/drawing/2014/main" id="{DE5575D4-5623-4536-A1FD-88DC9E69B70B}"/>
              </a:ext>
            </a:extLst>
          </p:cNvPr>
          <p:cNvSpPr>
            <a:spLocks noGrp="1"/>
          </p:cNvSpPr>
          <p:nvPr>
            <p:ph type="body" sz="quarter" idx="30"/>
          </p:nvPr>
        </p:nvSpPr>
        <p:spPr>
          <a:xfrm>
            <a:off x="2466593" y="2207455"/>
            <a:ext cx="1351811" cy="1097280"/>
          </a:xfrm>
        </p:spPr>
        <p:txBody>
          <a:bodyPr>
            <a:normAutofit/>
          </a:bodyPr>
          <a:lstStyle/>
          <a:p>
            <a:r>
              <a:rPr lang="en-US" dirty="0"/>
              <a:t>$3B</a:t>
            </a:r>
          </a:p>
        </p:txBody>
      </p:sp>
      <p:pic>
        <p:nvPicPr>
          <p:cNvPr id="18" name="Picture Placeholder 17" descr="photo of succulents in white pots&#10;">
            <a:extLst>
              <a:ext uri="{FF2B5EF4-FFF2-40B4-BE49-F238E27FC236}">
                <a16:creationId xmlns:a16="http://schemas.microsoft.com/office/drawing/2014/main" id="{02723B88-7DAA-44B0-BC66-1F112DBA6E5D}"/>
              </a:ext>
            </a:extLst>
          </p:cNvPr>
          <p:cNvPicPr>
            <a:picLocks noGrp="1" noChangeAspect="1"/>
          </p:cNvPicPr>
          <p:nvPr>
            <p:ph type="pic" sz="quarter" idx="36"/>
          </p:nvPr>
        </p:nvPicPr>
        <p:blipFill rotWithShape="1">
          <a:blip r:embed="rId2" cstate="screen">
            <a:extLst>
              <a:ext uri="{28A0092B-C50C-407E-A947-70E740481C1C}">
                <a14:useLocalDpi xmlns:a14="http://schemas.microsoft.com/office/drawing/2010/main" val="0"/>
              </a:ext>
            </a:extLst>
          </a:blip>
          <a:srcRect/>
          <a:stretch/>
        </p:blipFill>
        <p:spPr>
          <a:xfrm>
            <a:off x="1371600" y="2202883"/>
            <a:ext cx="1106424" cy="1106424"/>
          </a:xfrm>
        </p:spPr>
      </p:pic>
      <p:sp>
        <p:nvSpPr>
          <p:cNvPr id="2" name="Text Placeholder 1">
            <a:extLst>
              <a:ext uri="{FF2B5EF4-FFF2-40B4-BE49-F238E27FC236}">
                <a16:creationId xmlns:a16="http://schemas.microsoft.com/office/drawing/2014/main" id="{777BB92B-9C2F-4032-B64E-458859DF6B47}"/>
              </a:ext>
            </a:extLst>
          </p:cNvPr>
          <p:cNvSpPr>
            <a:spLocks noGrp="1"/>
          </p:cNvSpPr>
          <p:nvPr>
            <p:ph type="body" sz="quarter" idx="28"/>
          </p:nvPr>
        </p:nvSpPr>
        <p:spPr>
          <a:xfrm>
            <a:off x="3813048" y="2207455"/>
            <a:ext cx="3657600" cy="1097280"/>
          </a:xfrm>
          <a:ln>
            <a:noFill/>
          </a:ln>
        </p:spPr>
        <p:txBody>
          <a:bodyPr/>
          <a:lstStyle/>
          <a:p>
            <a:r>
              <a:rPr lang="en-ZA" dirty="0"/>
              <a:t>Opportunity to build</a:t>
            </a:r>
          </a:p>
        </p:txBody>
      </p:sp>
      <p:sp>
        <p:nvSpPr>
          <p:cNvPr id="7" name="Content Placeholder 6">
            <a:extLst>
              <a:ext uri="{FF2B5EF4-FFF2-40B4-BE49-F238E27FC236}">
                <a16:creationId xmlns:a16="http://schemas.microsoft.com/office/drawing/2014/main" id="{4C713243-B120-4978-9267-A70B93886AF3}"/>
              </a:ext>
            </a:extLst>
          </p:cNvPr>
          <p:cNvSpPr>
            <a:spLocks noGrp="1"/>
          </p:cNvSpPr>
          <p:nvPr>
            <p:ph sz="half" idx="2"/>
          </p:nvPr>
        </p:nvSpPr>
        <p:spPr>
          <a:xfrm>
            <a:off x="7470648" y="2207455"/>
            <a:ext cx="3657600" cy="1097280"/>
          </a:xfrm>
        </p:spPr>
        <p:txBody>
          <a:bodyPr>
            <a:normAutofit/>
          </a:bodyPr>
          <a:lstStyle/>
          <a:p>
            <a:r>
              <a:rPr lang="en-ZA" noProof="1"/>
              <a:t>Addressable market</a:t>
            </a:r>
          </a:p>
        </p:txBody>
      </p:sp>
      <p:sp>
        <p:nvSpPr>
          <p:cNvPr id="38" name="Text Placeholder 37">
            <a:extLst>
              <a:ext uri="{FF2B5EF4-FFF2-40B4-BE49-F238E27FC236}">
                <a16:creationId xmlns:a16="http://schemas.microsoft.com/office/drawing/2014/main" id="{9AB7232E-DE0F-4109-BB7B-0865DD7888EE}"/>
              </a:ext>
            </a:extLst>
          </p:cNvPr>
          <p:cNvSpPr>
            <a:spLocks noGrp="1"/>
          </p:cNvSpPr>
          <p:nvPr>
            <p:ph type="body" sz="quarter" idx="34"/>
          </p:nvPr>
        </p:nvSpPr>
        <p:spPr>
          <a:xfrm>
            <a:off x="2466592" y="3559605"/>
            <a:ext cx="1353313" cy="1097280"/>
          </a:xfrm>
        </p:spPr>
        <p:txBody>
          <a:bodyPr>
            <a:normAutofit/>
          </a:bodyPr>
          <a:lstStyle/>
          <a:p>
            <a:r>
              <a:rPr lang="en-US" dirty="0"/>
              <a:t>$2B</a:t>
            </a:r>
          </a:p>
        </p:txBody>
      </p:sp>
      <p:pic>
        <p:nvPicPr>
          <p:cNvPr id="20" name="Picture Placeholder 19" descr="photo top view of  various succulents">
            <a:extLst>
              <a:ext uri="{FF2B5EF4-FFF2-40B4-BE49-F238E27FC236}">
                <a16:creationId xmlns:a16="http://schemas.microsoft.com/office/drawing/2014/main" id="{117F462D-33B3-4F83-A197-62750015DDDF}"/>
              </a:ext>
            </a:extLst>
          </p:cNvPr>
          <p:cNvPicPr>
            <a:picLocks noGrp="1" noChangeAspect="1"/>
          </p:cNvPicPr>
          <p:nvPr>
            <p:ph type="pic" sz="quarter" idx="39"/>
          </p:nvPr>
        </p:nvPicPr>
        <p:blipFill rotWithShape="1">
          <a:blip r:embed="rId3" cstate="screen">
            <a:extLst>
              <a:ext uri="{28A0092B-C50C-407E-A947-70E740481C1C}">
                <a14:useLocalDpi xmlns:a14="http://schemas.microsoft.com/office/drawing/2010/main" val="0"/>
              </a:ext>
            </a:extLst>
          </a:blip>
          <a:srcRect/>
          <a:stretch/>
        </p:blipFill>
        <p:spPr>
          <a:xfrm>
            <a:off x="1371600" y="3555033"/>
            <a:ext cx="1106424" cy="1106424"/>
          </a:xfrm>
        </p:spPr>
      </p:pic>
      <p:sp>
        <p:nvSpPr>
          <p:cNvPr id="11" name="Text Placeholder 10">
            <a:extLst>
              <a:ext uri="{FF2B5EF4-FFF2-40B4-BE49-F238E27FC236}">
                <a16:creationId xmlns:a16="http://schemas.microsoft.com/office/drawing/2014/main" id="{5F193562-19B1-4623-A459-077D94AB0310}"/>
              </a:ext>
            </a:extLst>
          </p:cNvPr>
          <p:cNvSpPr>
            <a:spLocks noGrp="1"/>
          </p:cNvSpPr>
          <p:nvPr>
            <p:ph type="body" sz="quarter" idx="37"/>
          </p:nvPr>
        </p:nvSpPr>
        <p:spPr>
          <a:xfrm>
            <a:off x="3813048" y="3559605"/>
            <a:ext cx="3657600" cy="1097280"/>
          </a:xfrm>
        </p:spPr>
        <p:txBody>
          <a:bodyPr/>
          <a:lstStyle/>
          <a:p>
            <a:r>
              <a:rPr lang="en-ZA" dirty="0"/>
              <a:t>Freedom to invent</a:t>
            </a:r>
          </a:p>
        </p:txBody>
      </p:sp>
      <p:sp>
        <p:nvSpPr>
          <p:cNvPr id="12" name="Content Placeholder 11">
            <a:extLst>
              <a:ext uri="{FF2B5EF4-FFF2-40B4-BE49-F238E27FC236}">
                <a16:creationId xmlns:a16="http://schemas.microsoft.com/office/drawing/2014/main" id="{B04251DE-984F-4F96-B658-96234EEBAA6C}"/>
              </a:ext>
            </a:extLst>
          </p:cNvPr>
          <p:cNvSpPr>
            <a:spLocks noGrp="1"/>
          </p:cNvSpPr>
          <p:nvPr>
            <p:ph sz="half" idx="38"/>
          </p:nvPr>
        </p:nvSpPr>
        <p:spPr>
          <a:xfrm>
            <a:off x="7470648" y="3559605"/>
            <a:ext cx="3657600" cy="1097280"/>
          </a:xfrm>
        </p:spPr>
        <p:txBody>
          <a:bodyPr>
            <a:normAutofit/>
          </a:bodyPr>
          <a:lstStyle/>
          <a:p>
            <a:r>
              <a:rPr lang="en-US" dirty="0"/>
              <a:t>Serviceable market</a:t>
            </a:r>
          </a:p>
        </p:txBody>
      </p:sp>
      <p:sp>
        <p:nvSpPr>
          <p:cNvPr id="39" name="Text Placeholder 38">
            <a:extLst>
              <a:ext uri="{FF2B5EF4-FFF2-40B4-BE49-F238E27FC236}">
                <a16:creationId xmlns:a16="http://schemas.microsoft.com/office/drawing/2014/main" id="{971325E6-8BA7-4684-9CAF-F9CC24E884DA}"/>
              </a:ext>
            </a:extLst>
          </p:cNvPr>
          <p:cNvSpPr>
            <a:spLocks noGrp="1"/>
          </p:cNvSpPr>
          <p:nvPr>
            <p:ph type="body" sz="quarter" idx="35"/>
          </p:nvPr>
        </p:nvSpPr>
        <p:spPr>
          <a:xfrm>
            <a:off x="2466592" y="4905756"/>
            <a:ext cx="1353314" cy="1097280"/>
          </a:xfrm>
        </p:spPr>
        <p:txBody>
          <a:bodyPr>
            <a:normAutofit/>
          </a:bodyPr>
          <a:lstStyle/>
          <a:p>
            <a:r>
              <a:rPr lang="en-US" dirty="0"/>
              <a:t>$1B</a:t>
            </a:r>
          </a:p>
        </p:txBody>
      </p:sp>
      <p:pic>
        <p:nvPicPr>
          <p:cNvPr id="22" name="Picture Placeholder 21" descr="photo of stacked &#10;ceramic plant pots">
            <a:extLst>
              <a:ext uri="{FF2B5EF4-FFF2-40B4-BE49-F238E27FC236}">
                <a16:creationId xmlns:a16="http://schemas.microsoft.com/office/drawing/2014/main" id="{9741A0BC-A474-40EB-8401-F1E47E57D13E}"/>
              </a:ext>
            </a:extLst>
          </p:cNvPr>
          <p:cNvPicPr>
            <a:picLocks noGrp="1" noChangeAspect="1"/>
          </p:cNvPicPr>
          <p:nvPr>
            <p:ph type="pic" sz="quarter" idx="42"/>
          </p:nvPr>
        </p:nvPicPr>
        <p:blipFill rotWithShape="1">
          <a:blip r:embed="rId4" cstate="screen">
            <a:extLst>
              <a:ext uri="{28A0092B-C50C-407E-A947-70E740481C1C}">
                <a14:useLocalDpi xmlns:a14="http://schemas.microsoft.com/office/drawing/2010/main" val="0"/>
              </a:ext>
            </a:extLst>
          </a:blip>
          <a:srcRect/>
          <a:stretch/>
        </p:blipFill>
        <p:spPr>
          <a:xfrm>
            <a:off x="1371600" y="4901184"/>
            <a:ext cx="1106424" cy="1106424"/>
          </a:xfrm>
        </p:spPr>
      </p:pic>
      <p:sp>
        <p:nvSpPr>
          <p:cNvPr id="14" name="Text Placeholder 13">
            <a:extLst>
              <a:ext uri="{FF2B5EF4-FFF2-40B4-BE49-F238E27FC236}">
                <a16:creationId xmlns:a16="http://schemas.microsoft.com/office/drawing/2014/main" id="{180CE0EB-9AF8-4582-8833-ADF066F1F699}"/>
              </a:ext>
            </a:extLst>
          </p:cNvPr>
          <p:cNvSpPr>
            <a:spLocks noGrp="1"/>
          </p:cNvSpPr>
          <p:nvPr>
            <p:ph type="body" sz="quarter" idx="40"/>
          </p:nvPr>
        </p:nvSpPr>
        <p:spPr>
          <a:xfrm>
            <a:off x="3813048" y="4905756"/>
            <a:ext cx="3657600" cy="1097280"/>
          </a:xfrm>
        </p:spPr>
        <p:txBody>
          <a:bodyPr/>
          <a:lstStyle/>
          <a:p>
            <a:r>
              <a:rPr lang="en-ZA" dirty="0"/>
              <a:t>Few competitors</a:t>
            </a:r>
          </a:p>
        </p:txBody>
      </p:sp>
      <p:sp>
        <p:nvSpPr>
          <p:cNvPr id="15" name="Content Placeholder 14">
            <a:extLst>
              <a:ext uri="{FF2B5EF4-FFF2-40B4-BE49-F238E27FC236}">
                <a16:creationId xmlns:a16="http://schemas.microsoft.com/office/drawing/2014/main" id="{E7443081-2C62-412D-A062-499CDB206E47}"/>
              </a:ext>
            </a:extLst>
          </p:cNvPr>
          <p:cNvSpPr>
            <a:spLocks noGrp="1"/>
          </p:cNvSpPr>
          <p:nvPr>
            <p:ph sz="half" idx="41"/>
          </p:nvPr>
        </p:nvSpPr>
        <p:spPr>
          <a:xfrm>
            <a:off x="7470648" y="4905756"/>
            <a:ext cx="3657600" cy="1097280"/>
          </a:xfrm>
        </p:spPr>
        <p:txBody>
          <a:bodyPr>
            <a:normAutofit/>
          </a:bodyPr>
          <a:lstStyle/>
          <a:p>
            <a:r>
              <a:rPr lang="en-ZA" noProof="1"/>
              <a:t>Obtainable market</a:t>
            </a:r>
            <a:endParaRPr lang="en-US" dirty="0"/>
          </a:p>
        </p:txBody>
      </p:sp>
      <p:sp>
        <p:nvSpPr>
          <p:cNvPr id="3" name="Date Placeholder 2">
            <a:extLst>
              <a:ext uri="{FF2B5EF4-FFF2-40B4-BE49-F238E27FC236}">
                <a16:creationId xmlns:a16="http://schemas.microsoft.com/office/drawing/2014/main" id="{873B7B03-D1D1-4992-B605-84EC6CA56062}"/>
              </a:ext>
            </a:extLst>
          </p:cNvPr>
          <p:cNvSpPr>
            <a:spLocks noGrp="1"/>
          </p:cNvSpPr>
          <p:nvPr>
            <p:ph type="dt" sz="half" idx="43"/>
          </p:nvPr>
        </p:nvSpPr>
        <p:spPr>
          <a:xfrm>
            <a:off x="838200" y="6356350"/>
            <a:ext cx="2743200" cy="365125"/>
          </a:xfrm>
        </p:spPr>
        <p:txBody>
          <a:bodyPr/>
          <a:lstStyle/>
          <a:p>
            <a:r>
              <a:rPr lang="en-US"/>
              <a:t>2023</a:t>
            </a:r>
            <a:endParaRPr lang="en-US" dirty="0"/>
          </a:p>
        </p:txBody>
      </p:sp>
      <p:sp>
        <p:nvSpPr>
          <p:cNvPr id="4" name="Footer Placeholder 3">
            <a:extLst>
              <a:ext uri="{FF2B5EF4-FFF2-40B4-BE49-F238E27FC236}">
                <a16:creationId xmlns:a16="http://schemas.microsoft.com/office/drawing/2014/main" id="{AD1AE1DB-13CC-42B4-8C75-FA8B6C4C0944}"/>
              </a:ext>
            </a:extLst>
          </p:cNvPr>
          <p:cNvSpPr>
            <a:spLocks noGrp="1"/>
          </p:cNvSpPr>
          <p:nvPr>
            <p:ph type="ftr" sz="quarter" idx="10"/>
          </p:nvPr>
        </p:nvSpPr>
        <p:spPr>
          <a:xfrm>
            <a:off x="4038600" y="6356350"/>
            <a:ext cx="4114800" cy="365125"/>
          </a:xfrm>
        </p:spPr>
        <p:txBody>
          <a:bodyPr/>
          <a:lstStyle/>
          <a:p>
            <a:r>
              <a:rPr lang="en-US"/>
              <a:t>Integrating visual communication and storytelling in Software Engineering</a:t>
            </a:r>
            <a:endParaRPr lang="en-ZA" dirty="0"/>
          </a:p>
        </p:txBody>
      </p:sp>
      <p:sp>
        <p:nvSpPr>
          <p:cNvPr id="5" name="Slide Number Placeholder 4">
            <a:extLst>
              <a:ext uri="{FF2B5EF4-FFF2-40B4-BE49-F238E27FC236}">
                <a16:creationId xmlns:a16="http://schemas.microsoft.com/office/drawing/2014/main" id="{0DAE2ADF-7F82-4651-9A28-7A902C9BD1F7}"/>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28</a:t>
            </a:fld>
            <a:endParaRPr lang="en-ZA" dirty="0"/>
          </a:p>
        </p:txBody>
      </p:sp>
    </p:spTree>
    <p:extLst>
      <p:ext uri="{BB962C8B-B14F-4D97-AF65-F5344CB8AC3E}">
        <p14:creationId xmlns:p14="http://schemas.microsoft.com/office/powerpoint/2010/main" val="7384102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Our competition</a:t>
            </a:r>
          </a:p>
        </p:txBody>
      </p:sp>
      <p:sp>
        <p:nvSpPr>
          <p:cNvPr id="5" name="Text Placeholder 4">
            <a:extLst>
              <a:ext uri="{FF2B5EF4-FFF2-40B4-BE49-F238E27FC236}">
                <a16:creationId xmlns:a16="http://schemas.microsoft.com/office/drawing/2014/main" id="{F8657664-A458-4DDD-ACC2-1D87FCD6FCA9}"/>
              </a:ext>
            </a:extLst>
          </p:cNvPr>
          <p:cNvSpPr>
            <a:spLocks noGrp="1"/>
          </p:cNvSpPr>
          <p:nvPr>
            <p:ph type="body" idx="1"/>
          </p:nvPr>
        </p:nvSpPr>
        <p:spPr>
          <a:xfrm>
            <a:off x="1162073" y="1853548"/>
            <a:ext cx="4572000" cy="640080"/>
          </a:xfrm>
        </p:spPr>
        <p:txBody>
          <a:bodyPr/>
          <a:lstStyle/>
          <a:p>
            <a:r>
              <a:rPr lang="en-ZA" dirty="0"/>
              <a:t>Contoso</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2"/>
          </p:nvPr>
        </p:nvSpPr>
        <p:spPr>
          <a:xfrm>
            <a:off x="1162073" y="2505075"/>
            <a:ext cx="4572000" cy="3200400"/>
          </a:xfrm>
        </p:spPr>
        <p:txBody>
          <a:bodyPr vert="horz" lIns="91440" tIns="45720" rIns="91440" bIns="45720" rtlCol="0" anchor="t">
            <a:normAutofit/>
          </a:bodyPr>
          <a:lstStyle/>
          <a:p>
            <a:r>
              <a:rPr lang="en-ZA" noProof="1"/>
              <a:t>Our product is priced below that of other companies on the market</a:t>
            </a:r>
          </a:p>
          <a:p>
            <a:r>
              <a:rPr lang="en-ZA" noProof="1"/>
              <a:t>Design is simple and easy to use, compared to the complex designs of the competitors</a:t>
            </a:r>
          </a:p>
          <a:p>
            <a:r>
              <a:rPr lang="en-ZA" noProof="1"/>
              <a:t>Affordability is the main draw for our consumers to our product</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6494485" y="1853548"/>
            <a:ext cx="4572000" cy="640080"/>
          </a:xfrm>
        </p:spPr>
        <p:txBody>
          <a:bodyPr/>
          <a:lstStyle/>
          <a:p>
            <a:r>
              <a:rPr lang="en-US" dirty="0"/>
              <a:t>Competitors</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6494485" y="2505075"/>
            <a:ext cx="4572000" cy="3200400"/>
          </a:xfrm>
        </p:spPr>
        <p:txBody>
          <a:bodyPr/>
          <a:lstStyle/>
          <a:p>
            <a:r>
              <a:rPr lang="en-US" dirty="0"/>
              <a:t>Company A Product is more expensive</a:t>
            </a:r>
          </a:p>
          <a:p>
            <a:r>
              <a:rPr lang="en-US" dirty="0"/>
              <a:t>Companies B &amp; C Product is expensive and inconvenient to use</a:t>
            </a:r>
          </a:p>
          <a:p>
            <a:r>
              <a:rPr lang="en-US" dirty="0"/>
              <a:t>Companies D &amp; E Product is affordable but inconvenient to use</a:t>
            </a:r>
          </a:p>
        </p:txBody>
      </p:sp>
      <p:pic>
        <p:nvPicPr>
          <p:cNvPr id="24" name="Picture Placeholder 23" descr="photo of various succulents">
            <a:extLst>
              <a:ext uri="{FF2B5EF4-FFF2-40B4-BE49-F238E27FC236}">
                <a16:creationId xmlns:a16="http://schemas.microsoft.com/office/drawing/2014/main" id="{147E9A8B-CB18-4B11-85BF-ECE4A7B2F04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524" y="5943600"/>
            <a:ext cx="12188952" cy="914400"/>
          </a:xfrm>
        </p:spPr>
      </p:pic>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29</a:t>
            </a:fld>
            <a:endParaRPr lang="en-US" dirty="0"/>
          </a:p>
        </p:txBody>
      </p:sp>
    </p:spTree>
    <p:extLst>
      <p:ext uri="{BB962C8B-B14F-4D97-AF65-F5344CB8AC3E}">
        <p14:creationId xmlns:p14="http://schemas.microsoft.com/office/powerpoint/2010/main" val="4151694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pPr algn="l"/>
            <a:r>
              <a:rPr lang="en-CA" dirty="0"/>
              <a:t>Dunning-Kruger effect</a:t>
            </a:r>
            <a:endParaRPr lang="en-US" dirty="0"/>
          </a:p>
        </p:txBody>
      </p:sp>
      <p:pic>
        <p:nvPicPr>
          <p:cNvPr id="2052" name="Picture 4" descr="The Dunning Kruger Effect Explained | Valley of Despair in Trading —  HaiKhuu Trading">
            <a:extLst>
              <a:ext uri="{FF2B5EF4-FFF2-40B4-BE49-F238E27FC236}">
                <a16:creationId xmlns:a16="http://schemas.microsoft.com/office/drawing/2014/main" id="{8D388A97-4BF5-DA39-00D6-76E3A7CB10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5457" y="1744824"/>
            <a:ext cx="4993433" cy="4889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0605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C0770-A36E-4500-AA2E-F3DE8416AD1E}"/>
              </a:ext>
            </a:extLst>
          </p:cNvPr>
          <p:cNvSpPr>
            <a:spLocks noGrp="1"/>
          </p:cNvSpPr>
          <p:nvPr>
            <p:ph type="title"/>
          </p:nvPr>
        </p:nvSpPr>
        <p:spPr>
          <a:xfrm>
            <a:off x="838200" y="365125"/>
            <a:ext cx="10515600" cy="1325563"/>
          </a:xfrm>
        </p:spPr>
        <p:txBody>
          <a:bodyPr/>
          <a:lstStyle/>
          <a:p>
            <a:r>
              <a:rPr lang="en-ZA"/>
              <a:t>Competitive layout</a:t>
            </a:r>
            <a:endParaRPr lang="en-ZA" dirty="0"/>
          </a:p>
        </p:txBody>
      </p:sp>
      <p:sp>
        <p:nvSpPr>
          <p:cNvPr id="5" name="Text Placeholder 4">
            <a:extLst>
              <a:ext uri="{FF2B5EF4-FFF2-40B4-BE49-F238E27FC236}">
                <a16:creationId xmlns:a16="http://schemas.microsoft.com/office/drawing/2014/main" id="{AB97FAAF-FD5C-4EDE-A2D8-148266453488}"/>
              </a:ext>
            </a:extLst>
          </p:cNvPr>
          <p:cNvSpPr>
            <a:spLocks noGrp="1"/>
          </p:cNvSpPr>
          <p:nvPr>
            <p:ph type="body" sz="quarter" idx="12"/>
          </p:nvPr>
        </p:nvSpPr>
        <p:spPr>
          <a:xfrm>
            <a:off x="4992992" y="2232908"/>
            <a:ext cx="2194560" cy="274320"/>
          </a:xfrm>
        </p:spPr>
        <p:txBody>
          <a:bodyPr>
            <a:normAutofit/>
          </a:bodyPr>
          <a:lstStyle/>
          <a:p>
            <a:r>
              <a:rPr lang="en-ZA" dirty="0"/>
              <a:t>CONVENIENT</a:t>
            </a:r>
          </a:p>
        </p:txBody>
      </p:sp>
      <p:sp>
        <p:nvSpPr>
          <p:cNvPr id="14" name="TextBox 13">
            <a:extLst>
              <a:ext uri="{FF2B5EF4-FFF2-40B4-BE49-F238E27FC236}">
                <a16:creationId xmlns:a16="http://schemas.microsoft.com/office/drawing/2014/main" id="{6F4D88FB-4966-440B-B91C-A4A994D5A589}"/>
              </a:ext>
            </a:extLst>
          </p:cNvPr>
          <p:cNvSpPr txBox="1"/>
          <p:nvPr/>
        </p:nvSpPr>
        <p:spPr>
          <a:xfrm>
            <a:off x="1179196" y="2452440"/>
            <a:ext cx="2103120" cy="307777"/>
          </a:xfrm>
          <a:prstGeom prst="rect">
            <a:avLst/>
          </a:prstGeom>
          <a:noFill/>
        </p:spPr>
        <p:txBody>
          <a:bodyPr wrap="square" rtlCol="0">
            <a:spAutoFit/>
          </a:bodyPr>
          <a:lstStyle/>
          <a:p>
            <a:pPr algn="ctr"/>
            <a:r>
              <a:rPr lang="en-US" sz="1400" b="1" dirty="0">
                <a:solidFill>
                  <a:schemeClr val="accent5"/>
                </a:solidFill>
              </a:rPr>
              <a:t>A</a:t>
            </a:r>
          </a:p>
        </p:txBody>
      </p:sp>
      <p:sp>
        <p:nvSpPr>
          <p:cNvPr id="38" name="TextBox 37">
            <a:extLst>
              <a:ext uri="{FF2B5EF4-FFF2-40B4-BE49-F238E27FC236}">
                <a16:creationId xmlns:a16="http://schemas.microsoft.com/office/drawing/2014/main" id="{67A04ABF-FDB1-4293-B2FF-45D35ADC8C2E}"/>
              </a:ext>
            </a:extLst>
          </p:cNvPr>
          <p:cNvSpPr txBox="1"/>
          <p:nvPr/>
        </p:nvSpPr>
        <p:spPr>
          <a:xfrm>
            <a:off x="8922733" y="2592892"/>
            <a:ext cx="1510914" cy="400110"/>
          </a:xfrm>
          <a:prstGeom prst="rect">
            <a:avLst/>
          </a:prstGeom>
          <a:noFill/>
        </p:spPr>
        <p:txBody>
          <a:bodyPr wrap="square" rtlCol="0">
            <a:spAutoFit/>
          </a:bodyPr>
          <a:lstStyle/>
          <a:p>
            <a:pPr algn="ctr"/>
            <a:r>
              <a:rPr lang="en-US" sz="2000" dirty="0">
                <a:solidFill>
                  <a:schemeClr val="accent1">
                    <a:lumMod val="90000"/>
                  </a:schemeClr>
                </a:solidFill>
                <a:latin typeface="+mj-lt"/>
              </a:rPr>
              <a:t>Contoso</a:t>
            </a:r>
          </a:p>
        </p:txBody>
      </p:sp>
      <p:sp>
        <p:nvSpPr>
          <p:cNvPr id="13" name="Text Placeholder 12">
            <a:extLst>
              <a:ext uri="{FF2B5EF4-FFF2-40B4-BE49-F238E27FC236}">
                <a16:creationId xmlns:a16="http://schemas.microsoft.com/office/drawing/2014/main" id="{C8982B59-A1B2-40DA-A0C6-72C2741AB5AB}"/>
              </a:ext>
            </a:extLst>
          </p:cNvPr>
          <p:cNvSpPr>
            <a:spLocks noGrp="1"/>
          </p:cNvSpPr>
          <p:nvPr>
            <p:ph type="body" sz="quarter" idx="14"/>
          </p:nvPr>
        </p:nvSpPr>
        <p:spPr>
          <a:xfrm>
            <a:off x="708728" y="3494402"/>
            <a:ext cx="2194560" cy="274320"/>
          </a:xfrm>
        </p:spPr>
        <p:txBody>
          <a:bodyPr/>
          <a:lstStyle/>
          <a:p>
            <a:r>
              <a:rPr lang="en-US" dirty="0"/>
              <a:t>EXPENSIVE</a:t>
            </a:r>
          </a:p>
        </p:txBody>
      </p:sp>
      <p:sp>
        <p:nvSpPr>
          <p:cNvPr id="31" name="Text Placeholder 30">
            <a:extLst>
              <a:ext uri="{FF2B5EF4-FFF2-40B4-BE49-F238E27FC236}">
                <a16:creationId xmlns:a16="http://schemas.microsoft.com/office/drawing/2014/main" id="{6B19234D-D2EF-4701-9E2E-B32018B006DB}"/>
              </a:ext>
            </a:extLst>
          </p:cNvPr>
          <p:cNvSpPr>
            <a:spLocks noGrp="1"/>
          </p:cNvSpPr>
          <p:nvPr>
            <p:ph type="body" sz="quarter" idx="15"/>
          </p:nvPr>
        </p:nvSpPr>
        <p:spPr>
          <a:xfrm>
            <a:off x="9310732" y="3494402"/>
            <a:ext cx="2194560" cy="274320"/>
          </a:xfrm>
        </p:spPr>
        <p:txBody>
          <a:bodyPr/>
          <a:lstStyle/>
          <a:p>
            <a:r>
              <a:rPr lang="en-US" dirty="0"/>
              <a:t>AFFORDABLE</a:t>
            </a:r>
          </a:p>
        </p:txBody>
      </p:sp>
      <p:sp>
        <p:nvSpPr>
          <p:cNvPr id="20" name="TextBox 19">
            <a:extLst>
              <a:ext uri="{FF2B5EF4-FFF2-40B4-BE49-F238E27FC236}">
                <a16:creationId xmlns:a16="http://schemas.microsoft.com/office/drawing/2014/main" id="{C7B14B30-2419-4D40-8AD3-31CCBF88F7F8}"/>
              </a:ext>
            </a:extLst>
          </p:cNvPr>
          <p:cNvSpPr txBox="1"/>
          <p:nvPr/>
        </p:nvSpPr>
        <p:spPr>
          <a:xfrm>
            <a:off x="1777326" y="4197096"/>
            <a:ext cx="2103120" cy="307777"/>
          </a:xfrm>
          <a:prstGeom prst="rect">
            <a:avLst/>
          </a:prstGeom>
          <a:noFill/>
        </p:spPr>
        <p:txBody>
          <a:bodyPr wrap="square" rtlCol="0">
            <a:spAutoFit/>
          </a:bodyPr>
          <a:lstStyle/>
          <a:p>
            <a:pPr algn="ctr"/>
            <a:r>
              <a:rPr lang="en-US" sz="1400" b="1" dirty="0">
                <a:solidFill>
                  <a:schemeClr val="accent5"/>
                </a:solidFill>
              </a:rPr>
              <a:t>D</a:t>
            </a:r>
          </a:p>
        </p:txBody>
      </p:sp>
      <p:sp>
        <p:nvSpPr>
          <p:cNvPr id="26" name="TextBox 25">
            <a:extLst>
              <a:ext uri="{FF2B5EF4-FFF2-40B4-BE49-F238E27FC236}">
                <a16:creationId xmlns:a16="http://schemas.microsoft.com/office/drawing/2014/main" id="{322AD189-7DB5-4ACB-AD7F-5DFD87E8A71F}"/>
              </a:ext>
            </a:extLst>
          </p:cNvPr>
          <p:cNvSpPr txBox="1"/>
          <p:nvPr/>
        </p:nvSpPr>
        <p:spPr>
          <a:xfrm>
            <a:off x="8113395" y="4212515"/>
            <a:ext cx="2103120" cy="307777"/>
          </a:xfrm>
          <a:prstGeom prst="rect">
            <a:avLst/>
          </a:prstGeom>
          <a:noFill/>
        </p:spPr>
        <p:txBody>
          <a:bodyPr wrap="square" rtlCol="0">
            <a:spAutoFit/>
          </a:bodyPr>
          <a:lstStyle/>
          <a:p>
            <a:pPr algn="ctr"/>
            <a:r>
              <a:rPr lang="en-US" sz="1400" b="1" dirty="0">
                <a:solidFill>
                  <a:schemeClr val="accent5"/>
                </a:solidFill>
              </a:rPr>
              <a:t>C</a:t>
            </a:r>
          </a:p>
        </p:txBody>
      </p:sp>
      <p:sp>
        <p:nvSpPr>
          <p:cNvPr id="22" name="TextBox 21">
            <a:extLst>
              <a:ext uri="{FF2B5EF4-FFF2-40B4-BE49-F238E27FC236}">
                <a16:creationId xmlns:a16="http://schemas.microsoft.com/office/drawing/2014/main" id="{BEC01721-4BB0-488B-9B5A-48C46D8D28B3}"/>
              </a:ext>
            </a:extLst>
          </p:cNvPr>
          <p:cNvSpPr txBox="1"/>
          <p:nvPr/>
        </p:nvSpPr>
        <p:spPr>
          <a:xfrm>
            <a:off x="2237505" y="5045672"/>
            <a:ext cx="2103120" cy="307777"/>
          </a:xfrm>
          <a:prstGeom prst="rect">
            <a:avLst/>
          </a:prstGeom>
          <a:noFill/>
        </p:spPr>
        <p:txBody>
          <a:bodyPr wrap="square" rtlCol="0">
            <a:spAutoFit/>
          </a:bodyPr>
          <a:lstStyle/>
          <a:p>
            <a:pPr algn="ctr"/>
            <a:r>
              <a:rPr lang="en-US" sz="1400" b="1" dirty="0">
                <a:solidFill>
                  <a:schemeClr val="accent5"/>
                </a:solidFill>
              </a:rPr>
              <a:t>E</a:t>
            </a:r>
          </a:p>
        </p:txBody>
      </p:sp>
      <p:sp>
        <p:nvSpPr>
          <p:cNvPr id="24" name="TextBox 23">
            <a:extLst>
              <a:ext uri="{FF2B5EF4-FFF2-40B4-BE49-F238E27FC236}">
                <a16:creationId xmlns:a16="http://schemas.microsoft.com/office/drawing/2014/main" id="{8D07B799-6119-4CA9-B5CE-C125763CFAF9}"/>
              </a:ext>
            </a:extLst>
          </p:cNvPr>
          <p:cNvSpPr txBox="1"/>
          <p:nvPr/>
        </p:nvSpPr>
        <p:spPr>
          <a:xfrm>
            <a:off x="7384570" y="5048416"/>
            <a:ext cx="2103120" cy="307777"/>
          </a:xfrm>
          <a:prstGeom prst="rect">
            <a:avLst/>
          </a:prstGeom>
          <a:noFill/>
        </p:spPr>
        <p:txBody>
          <a:bodyPr wrap="square" rtlCol="0">
            <a:spAutoFit/>
          </a:bodyPr>
          <a:lstStyle/>
          <a:p>
            <a:pPr algn="ctr"/>
            <a:r>
              <a:rPr lang="en-US" sz="1400" b="1" dirty="0">
                <a:solidFill>
                  <a:schemeClr val="accent5"/>
                </a:solidFill>
              </a:rPr>
              <a:t>B</a:t>
            </a:r>
          </a:p>
        </p:txBody>
      </p:sp>
      <p:sp>
        <p:nvSpPr>
          <p:cNvPr id="27" name="Text Placeholder 26">
            <a:extLst>
              <a:ext uri="{FF2B5EF4-FFF2-40B4-BE49-F238E27FC236}">
                <a16:creationId xmlns:a16="http://schemas.microsoft.com/office/drawing/2014/main" id="{84D2AA97-E618-49CB-8CE9-42717E005933}"/>
              </a:ext>
            </a:extLst>
          </p:cNvPr>
          <p:cNvSpPr>
            <a:spLocks noGrp="1"/>
          </p:cNvSpPr>
          <p:nvPr>
            <p:ph type="body" sz="quarter" idx="13"/>
          </p:nvPr>
        </p:nvSpPr>
        <p:spPr>
          <a:xfrm>
            <a:off x="4992992" y="5287722"/>
            <a:ext cx="2194560" cy="274320"/>
          </a:xfrm>
        </p:spPr>
        <p:txBody>
          <a:bodyPr/>
          <a:lstStyle/>
          <a:p>
            <a:r>
              <a:rPr lang="en-US" dirty="0"/>
              <a:t>INCONVENIENT</a:t>
            </a:r>
          </a:p>
        </p:txBody>
      </p:sp>
      <p:sp>
        <p:nvSpPr>
          <p:cNvPr id="52" name="Date Placeholder 51">
            <a:extLst>
              <a:ext uri="{FF2B5EF4-FFF2-40B4-BE49-F238E27FC236}">
                <a16:creationId xmlns:a16="http://schemas.microsoft.com/office/drawing/2014/main" id="{3A1FF608-E141-4725-A9EC-726D830FED76}"/>
              </a:ext>
            </a:extLst>
          </p:cNvPr>
          <p:cNvSpPr>
            <a:spLocks noGrp="1"/>
          </p:cNvSpPr>
          <p:nvPr>
            <p:ph type="dt" sz="half" idx="16"/>
          </p:nvPr>
        </p:nvSpPr>
        <p:spPr>
          <a:xfrm>
            <a:off x="838200" y="6356350"/>
            <a:ext cx="2743200" cy="365125"/>
          </a:xfrm>
        </p:spPr>
        <p:txBody>
          <a:bodyPr/>
          <a:lstStyle/>
          <a:p>
            <a:r>
              <a:rPr lang="en-US"/>
              <a:t>2023</a:t>
            </a:r>
            <a:endParaRPr lang="en-US" dirty="0"/>
          </a:p>
        </p:txBody>
      </p:sp>
      <p:sp>
        <p:nvSpPr>
          <p:cNvPr id="3" name="Footer Placeholder 2">
            <a:extLst>
              <a:ext uri="{FF2B5EF4-FFF2-40B4-BE49-F238E27FC236}">
                <a16:creationId xmlns:a16="http://schemas.microsoft.com/office/drawing/2014/main" id="{2CC7E0A4-FE8E-4F7B-8370-1FA3484B6144}"/>
              </a:ext>
            </a:extLst>
          </p:cNvPr>
          <p:cNvSpPr>
            <a:spLocks noGrp="1"/>
          </p:cNvSpPr>
          <p:nvPr>
            <p:ph type="ftr" sz="quarter" idx="10"/>
          </p:nvPr>
        </p:nvSpPr>
        <p:spPr>
          <a:xfrm>
            <a:off x="4038600" y="6356350"/>
            <a:ext cx="4114800" cy="365125"/>
          </a:xfrm>
        </p:spPr>
        <p:txBody>
          <a:bodyPr/>
          <a:lstStyle/>
          <a:p>
            <a:r>
              <a:rPr lang="en-US"/>
              <a:t>Integrating visual communication and storytelling in Software Engineering</a:t>
            </a:r>
            <a:endParaRPr lang="en-ZA" dirty="0"/>
          </a:p>
        </p:txBody>
      </p:sp>
      <p:sp>
        <p:nvSpPr>
          <p:cNvPr id="4" name="Slide Number Placeholder 3">
            <a:extLst>
              <a:ext uri="{FF2B5EF4-FFF2-40B4-BE49-F238E27FC236}">
                <a16:creationId xmlns:a16="http://schemas.microsoft.com/office/drawing/2014/main" id="{5CE495FC-7E0A-4342-A40D-3B65DCA780C6}"/>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30</a:t>
            </a:fld>
            <a:endParaRPr lang="en-ZA" dirty="0"/>
          </a:p>
        </p:txBody>
      </p:sp>
      <p:sp>
        <p:nvSpPr>
          <p:cNvPr id="28" name="Oval 27">
            <a:extLst>
              <a:ext uri="{FF2B5EF4-FFF2-40B4-BE49-F238E27FC236}">
                <a16:creationId xmlns:a16="http://schemas.microsoft.com/office/drawing/2014/main" id="{36727BE3-A800-4D66-A1F2-87FBCFA4914B}"/>
              </a:ext>
              <a:ext uri="{C183D7F6-B498-43B3-948B-1728B52AA6E4}">
                <adec:decorative xmlns:adec="http://schemas.microsoft.com/office/drawing/2017/decorative" val="1"/>
              </a:ext>
            </a:extLst>
          </p:cNvPr>
          <p:cNvSpPr/>
          <p:nvPr/>
        </p:nvSpPr>
        <p:spPr>
          <a:xfrm>
            <a:off x="2139316" y="2750697"/>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0" name="Oval 29">
            <a:extLst>
              <a:ext uri="{FF2B5EF4-FFF2-40B4-BE49-F238E27FC236}">
                <a16:creationId xmlns:a16="http://schemas.microsoft.com/office/drawing/2014/main" id="{32908B8A-EAA4-45C6-A367-59D25A109B9E}"/>
              </a:ext>
              <a:ext uri="{C183D7F6-B498-43B3-948B-1728B52AA6E4}">
                <adec:decorative xmlns:adec="http://schemas.microsoft.com/office/drawing/2017/decorative" val="1"/>
              </a:ext>
            </a:extLst>
          </p:cNvPr>
          <p:cNvSpPr/>
          <p:nvPr/>
        </p:nvSpPr>
        <p:spPr>
          <a:xfrm>
            <a:off x="3197625" y="4868466"/>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2" name="Oval 31">
            <a:extLst>
              <a:ext uri="{FF2B5EF4-FFF2-40B4-BE49-F238E27FC236}">
                <a16:creationId xmlns:a16="http://schemas.microsoft.com/office/drawing/2014/main" id="{C08E96C2-DCF2-4C90-8F72-2329BB62F436}"/>
              </a:ext>
              <a:ext uri="{C183D7F6-B498-43B3-948B-1728B52AA6E4}">
                <adec:decorative xmlns:adec="http://schemas.microsoft.com/office/drawing/2017/decorative" val="1"/>
              </a:ext>
            </a:extLst>
          </p:cNvPr>
          <p:cNvSpPr/>
          <p:nvPr/>
        </p:nvSpPr>
        <p:spPr>
          <a:xfrm>
            <a:off x="9073515" y="4035304"/>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4" name="Oval 33">
            <a:extLst>
              <a:ext uri="{FF2B5EF4-FFF2-40B4-BE49-F238E27FC236}">
                <a16:creationId xmlns:a16="http://schemas.microsoft.com/office/drawing/2014/main" id="{5C63F025-C100-4C98-AEEB-EA1EDBFA3BC1}"/>
              </a:ext>
              <a:ext uri="{C183D7F6-B498-43B3-948B-1728B52AA6E4}">
                <adec:decorative xmlns:adec="http://schemas.microsoft.com/office/drawing/2017/decorative" val="1"/>
              </a:ext>
            </a:extLst>
          </p:cNvPr>
          <p:cNvSpPr/>
          <p:nvPr/>
        </p:nvSpPr>
        <p:spPr>
          <a:xfrm>
            <a:off x="8344690" y="4873925"/>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6" name="Oval 35">
            <a:extLst>
              <a:ext uri="{FF2B5EF4-FFF2-40B4-BE49-F238E27FC236}">
                <a16:creationId xmlns:a16="http://schemas.microsoft.com/office/drawing/2014/main" id="{593DB100-4291-4518-A93E-C369A0D490E9}"/>
              </a:ext>
              <a:ext uri="{C183D7F6-B498-43B3-948B-1728B52AA6E4}">
                <adec:decorative xmlns:adec="http://schemas.microsoft.com/office/drawing/2017/decorative" val="1"/>
              </a:ext>
            </a:extLst>
          </p:cNvPr>
          <p:cNvSpPr/>
          <p:nvPr/>
        </p:nvSpPr>
        <p:spPr>
          <a:xfrm>
            <a:off x="2737446" y="4025314"/>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40" name="Oval 39">
            <a:extLst>
              <a:ext uri="{FF2B5EF4-FFF2-40B4-BE49-F238E27FC236}">
                <a16:creationId xmlns:a16="http://schemas.microsoft.com/office/drawing/2014/main" id="{34C663AD-4E82-4CCB-9202-5D88D5B90254}"/>
              </a:ext>
              <a:ext uri="{C183D7F6-B498-43B3-948B-1728B52AA6E4}">
                <adec:decorative xmlns:adec="http://schemas.microsoft.com/office/drawing/2017/decorative" val="1"/>
              </a:ext>
            </a:extLst>
          </p:cNvPr>
          <p:cNvSpPr/>
          <p:nvPr/>
        </p:nvSpPr>
        <p:spPr>
          <a:xfrm>
            <a:off x="9630352" y="2421869"/>
            <a:ext cx="182880" cy="182880"/>
          </a:xfrm>
          <a:prstGeom prst="ellipse">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111918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838200" y="365125"/>
            <a:ext cx="10515600" cy="1059924"/>
          </a:xfrm>
        </p:spPr>
        <p:txBody>
          <a:bodyPr/>
          <a:lstStyle/>
          <a:p>
            <a:r>
              <a:rPr lang="en-US" dirty="0"/>
              <a:t>Growth strategy</a:t>
            </a:r>
          </a:p>
        </p:txBody>
      </p:sp>
      <p:sp>
        <p:nvSpPr>
          <p:cNvPr id="11" name="Text Placeholder 10">
            <a:extLst>
              <a:ext uri="{FF2B5EF4-FFF2-40B4-BE49-F238E27FC236}">
                <a16:creationId xmlns:a16="http://schemas.microsoft.com/office/drawing/2014/main" id="{09D3978D-6E02-4F15-83B3-400CCE09A26A}"/>
              </a:ext>
            </a:extLst>
          </p:cNvPr>
          <p:cNvSpPr>
            <a:spLocks noGrp="1"/>
          </p:cNvSpPr>
          <p:nvPr>
            <p:ph type="body" idx="1"/>
          </p:nvPr>
        </p:nvSpPr>
        <p:spPr>
          <a:xfrm>
            <a:off x="831850" y="1426525"/>
            <a:ext cx="10515600" cy="457200"/>
          </a:xfrm>
        </p:spPr>
        <p:txBody>
          <a:bodyPr>
            <a:normAutofit/>
          </a:bodyPr>
          <a:lstStyle/>
          <a:p>
            <a:r>
              <a:rPr lang="en-ZA" dirty="0"/>
              <a:t>How we’ll scale in the future</a:t>
            </a:r>
          </a:p>
          <a:p>
            <a:endParaRPr lang="en-US" dirty="0"/>
          </a:p>
        </p:txBody>
      </p:sp>
      <p:sp>
        <p:nvSpPr>
          <p:cNvPr id="3" name="Content Placeholder 2">
            <a:extLst>
              <a:ext uri="{FF2B5EF4-FFF2-40B4-BE49-F238E27FC236}">
                <a16:creationId xmlns:a16="http://schemas.microsoft.com/office/drawing/2014/main" id="{9B1DDDEF-20C4-4F65-BAC9-0A763DF7E02B}"/>
              </a:ext>
            </a:extLst>
          </p:cNvPr>
          <p:cNvSpPr>
            <a:spLocks noGrp="1"/>
          </p:cNvSpPr>
          <p:nvPr>
            <p:ph type="body" sz="quarter" idx="13"/>
          </p:nvPr>
        </p:nvSpPr>
        <p:spPr>
          <a:xfrm>
            <a:off x="1097280" y="2458260"/>
            <a:ext cx="3200400" cy="731520"/>
          </a:xfrm>
          <a:solidFill>
            <a:schemeClr val="accent2">
              <a:alpha val="50000"/>
            </a:schemeClr>
          </a:solidFill>
          <a:ln>
            <a:solidFill>
              <a:schemeClr val="accent2"/>
            </a:solidFill>
          </a:ln>
        </p:spPr>
        <p:txBody>
          <a:bodyPr vert="horz" lIns="91440" tIns="45720" rIns="91440" bIns="45720" rtlCol="0" anchor="ctr" anchorCtr="1">
            <a:normAutofit/>
          </a:bodyPr>
          <a:lstStyle/>
          <a:p>
            <a:r>
              <a:rPr lang="en-US" dirty="0"/>
              <a:t>Feb 20XX</a:t>
            </a:r>
          </a:p>
        </p:txBody>
      </p:sp>
      <p:sp>
        <p:nvSpPr>
          <p:cNvPr id="12" name="Text Placeholder 11">
            <a:extLst>
              <a:ext uri="{FF2B5EF4-FFF2-40B4-BE49-F238E27FC236}">
                <a16:creationId xmlns:a16="http://schemas.microsoft.com/office/drawing/2014/main" id="{EDF55437-A2E9-41B0-8902-7FB8BCD86363}"/>
              </a:ext>
            </a:extLst>
          </p:cNvPr>
          <p:cNvSpPr>
            <a:spLocks noGrp="1"/>
          </p:cNvSpPr>
          <p:nvPr>
            <p:ph type="body" sz="quarter" idx="15"/>
          </p:nvPr>
        </p:nvSpPr>
        <p:spPr>
          <a:xfrm>
            <a:off x="1095593" y="3191256"/>
            <a:ext cx="3200400" cy="2465883"/>
          </a:xfrm>
          <a:noFill/>
          <a:ln>
            <a:solidFill>
              <a:schemeClr val="accent2"/>
            </a:solidFill>
          </a:ln>
        </p:spPr>
        <p:txBody>
          <a:bodyPr lIns="182880" tIns="182880" rIns="182880" anchor="t" anchorCtr="0">
            <a:normAutofit/>
          </a:bodyPr>
          <a:lstStyle/>
          <a:p>
            <a:r>
              <a:rPr lang="en-US" dirty="0"/>
              <a:t>Roll out product to high profile or top-level participants to help establish the product</a:t>
            </a:r>
          </a:p>
          <a:p>
            <a:endParaRPr lang="en-US" dirty="0"/>
          </a:p>
        </p:txBody>
      </p:sp>
      <p:sp>
        <p:nvSpPr>
          <p:cNvPr id="21" name="Text Placeholder 20">
            <a:extLst>
              <a:ext uri="{FF2B5EF4-FFF2-40B4-BE49-F238E27FC236}">
                <a16:creationId xmlns:a16="http://schemas.microsoft.com/office/drawing/2014/main" id="{9F96FB0A-2A02-4DFB-8C70-412D8DF11C0B}"/>
              </a:ext>
            </a:extLst>
          </p:cNvPr>
          <p:cNvSpPr>
            <a:spLocks noGrp="1"/>
          </p:cNvSpPr>
          <p:nvPr>
            <p:ph type="body" sz="quarter" idx="24"/>
          </p:nvPr>
        </p:nvSpPr>
        <p:spPr>
          <a:xfrm>
            <a:off x="4625274" y="2458260"/>
            <a:ext cx="3200400" cy="731520"/>
          </a:xfrm>
          <a:solidFill>
            <a:schemeClr val="accent2">
              <a:alpha val="50000"/>
            </a:schemeClr>
          </a:solidFill>
          <a:ln>
            <a:solidFill>
              <a:schemeClr val="accent2"/>
            </a:solidFill>
          </a:ln>
        </p:spPr>
        <p:txBody>
          <a:bodyPr/>
          <a:lstStyle/>
          <a:p>
            <a:r>
              <a:rPr lang="en-US" dirty="0"/>
              <a:t>May 20XX</a:t>
            </a:r>
          </a:p>
        </p:txBody>
      </p:sp>
      <p:sp>
        <p:nvSpPr>
          <p:cNvPr id="22" name="Text Placeholder 21">
            <a:extLst>
              <a:ext uri="{FF2B5EF4-FFF2-40B4-BE49-F238E27FC236}">
                <a16:creationId xmlns:a16="http://schemas.microsoft.com/office/drawing/2014/main" id="{CB78CA3E-425A-49FC-8D99-4000609FEDB9}"/>
              </a:ext>
            </a:extLst>
          </p:cNvPr>
          <p:cNvSpPr>
            <a:spLocks noGrp="1"/>
          </p:cNvSpPr>
          <p:nvPr>
            <p:ph type="body" sz="quarter" idx="25"/>
          </p:nvPr>
        </p:nvSpPr>
        <p:spPr>
          <a:xfrm>
            <a:off x="4626864" y="3191256"/>
            <a:ext cx="3200400" cy="2465883"/>
          </a:xfrm>
          <a:noFill/>
          <a:ln>
            <a:solidFill>
              <a:schemeClr val="accent2"/>
            </a:solidFill>
          </a:ln>
        </p:spPr>
        <p:txBody>
          <a:bodyPr anchor="t" anchorCtr="1">
            <a:normAutofit/>
          </a:bodyPr>
          <a:lstStyle/>
          <a:p>
            <a:r>
              <a:rPr lang="en-US" dirty="0"/>
              <a:t>Release the product to the general public and monitor press release and social media accounts</a:t>
            </a:r>
          </a:p>
        </p:txBody>
      </p:sp>
      <p:sp>
        <p:nvSpPr>
          <p:cNvPr id="23" name="Text Placeholder 22">
            <a:extLst>
              <a:ext uri="{FF2B5EF4-FFF2-40B4-BE49-F238E27FC236}">
                <a16:creationId xmlns:a16="http://schemas.microsoft.com/office/drawing/2014/main" id="{75D2ED3F-4593-4DAA-83A4-953C35F622C9}"/>
              </a:ext>
            </a:extLst>
          </p:cNvPr>
          <p:cNvSpPr>
            <a:spLocks noGrp="1"/>
          </p:cNvSpPr>
          <p:nvPr>
            <p:ph type="body" sz="quarter" idx="26"/>
          </p:nvPr>
        </p:nvSpPr>
        <p:spPr>
          <a:xfrm>
            <a:off x="8153269" y="2458260"/>
            <a:ext cx="3200400" cy="731520"/>
          </a:xfrm>
          <a:solidFill>
            <a:schemeClr val="accent2">
              <a:alpha val="50000"/>
            </a:schemeClr>
          </a:solidFill>
          <a:ln>
            <a:solidFill>
              <a:schemeClr val="accent2"/>
            </a:solidFill>
          </a:ln>
        </p:spPr>
        <p:txBody>
          <a:bodyPr/>
          <a:lstStyle/>
          <a:p>
            <a:r>
              <a:rPr lang="en-US" dirty="0"/>
              <a:t>Oct 20XX</a:t>
            </a:r>
          </a:p>
        </p:txBody>
      </p:sp>
      <p:sp>
        <p:nvSpPr>
          <p:cNvPr id="24" name="Text Placeholder 23">
            <a:extLst>
              <a:ext uri="{FF2B5EF4-FFF2-40B4-BE49-F238E27FC236}">
                <a16:creationId xmlns:a16="http://schemas.microsoft.com/office/drawing/2014/main" id="{0A0B0A1D-F3E2-4CA5-BB2D-285AB09BB4B3}"/>
              </a:ext>
            </a:extLst>
          </p:cNvPr>
          <p:cNvSpPr>
            <a:spLocks noGrp="1"/>
          </p:cNvSpPr>
          <p:nvPr>
            <p:ph type="body" sz="quarter" idx="27"/>
          </p:nvPr>
        </p:nvSpPr>
        <p:spPr>
          <a:xfrm>
            <a:off x="8156448" y="3191256"/>
            <a:ext cx="3200400" cy="2465883"/>
          </a:xfrm>
          <a:noFill/>
          <a:ln>
            <a:solidFill>
              <a:schemeClr val="accent2"/>
            </a:solidFill>
          </a:ln>
        </p:spPr>
        <p:txBody>
          <a:bodyPr anchor="t" anchorCtr="1"/>
          <a:lstStyle/>
          <a:p>
            <a:r>
              <a:rPr lang="en-US" dirty="0"/>
              <a:t>Gather feedback and adjust product design as necessary</a:t>
            </a:r>
          </a:p>
          <a:p>
            <a:endParaRPr lang="en-US" dirty="0"/>
          </a:p>
        </p:txBody>
      </p:sp>
      <p:sp>
        <p:nvSpPr>
          <p:cNvPr id="98" name="Date Placeholder 97">
            <a:extLst>
              <a:ext uri="{FF2B5EF4-FFF2-40B4-BE49-F238E27FC236}">
                <a16:creationId xmlns:a16="http://schemas.microsoft.com/office/drawing/2014/main" id="{13DFDE46-4275-492C-825A-C6E412B28241}"/>
              </a:ext>
            </a:extLst>
          </p:cNvPr>
          <p:cNvSpPr>
            <a:spLocks noGrp="1"/>
          </p:cNvSpPr>
          <p:nvPr>
            <p:ph type="dt" sz="half" idx="20"/>
          </p:nvPr>
        </p:nvSpPr>
        <p:spPr>
          <a:xfrm>
            <a:off x="838200" y="6356350"/>
            <a:ext cx="2743200" cy="365125"/>
          </a:xfrm>
        </p:spPr>
        <p:txBody>
          <a:bodyPr/>
          <a:lstStyle/>
          <a:p>
            <a:r>
              <a:rPr lang="en-US"/>
              <a:t>2023</a:t>
            </a:r>
            <a:endParaRPr lang="en-US" dirty="0"/>
          </a:p>
        </p:txBody>
      </p:sp>
      <p:sp>
        <p:nvSpPr>
          <p:cNvPr id="99" name="Footer Placeholder 98">
            <a:extLst>
              <a:ext uri="{FF2B5EF4-FFF2-40B4-BE49-F238E27FC236}">
                <a16:creationId xmlns:a16="http://schemas.microsoft.com/office/drawing/2014/main" id="{40F2CC71-2F3A-4594-B8D9-6343A4E974D6}"/>
              </a:ext>
            </a:extLst>
          </p:cNvPr>
          <p:cNvSpPr>
            <a:spLocks noGrp="1"/>
          </p:cNvSpPr>
          <p:nvPr>
            <p:ph type="ftr" sz="quarter" idx="21"/>
          </p:nvPr>
        </p:nvSpPr>
        <p:spPr>
          <a:xfrm>
            <a:off x="4038600" y="6356350"/>
            <a:ext cx="4114800" cy="365125"/>
          </a:xfrm>
        </p:spPr>
        <p:txBody>
          <a:bodyPr/>
          <a:lstStyle/>
          <a:p>
            <a:r>
              <a:rPr lang="en-US"/>
              <a:t>Integrating visual communication and storytelling in Software Engineering</a:t>
            </a:r>
            <a:endParaRPr lang="en-US" dirty="0"/>
          </a:p>
        </p:txBody>
      </p:sp>
      <p:sp>
        <p:nvSpPr>
          <p:cNvPr id="100" name="Slide Number Placeholder 99">
            <a:extLst>
              <a:ext uri="{FF2B5EF4-FFF2-40B4-BE49-F238E27FC236}">
                <a16:creationId xmlns:a16="http://schemas.microsoft.com/office/drawing/2014/main" id="{D7EF088D-A6D8-4DA5-AD4D-5221E33569A0}"/>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31</a:t>
            </a:fld>
            <a:endParaRPr lang="en-US" dirty="0"/>
          </a:p>
        </p:txBody>
      </p:sp>
    </p:spTree>
    <p:extLst>
      <p:ext uri="{BB962C8B-B14F-4D97-AF65-F5344CB8AC3E}">
        <p14:creationId xmlns:p14="http://schemas.microsoft.com/office/powerpoint/2010/main" val="31180718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1188AF-1B8F-40DD-90B1-DC0F52BA46BA}"/>
              </a:ext>
            </a:extLst>
          </p:cNvPr>
          <p:cNvSpPr>
            <a:spLocks noGrp="1"/>
          </p:cNvSpPr>
          <p:nvPr>
            <p:ph type="title"/>
          </p:nvPr>
        </p:nvSpPr>
        <p:spPr>
          <a:xfrm>
            <a:off x="839788" y="365125"/>
            <a:ext cx="10515600" cy="1325563"/>
          </a:xfrm>
        </p:spPr>
        <p:txBody>
          <a:bodyPr/>
          <a:lstStyle/>
          <a:p>
            <a:r>
              <a:rPr lang="en-US" dirty="0"/>
              <a:t>Traction</a:t>
            </a:r>
          </a:p>
        </p:txBody>
      </p:sp>
      <p:sp>
        <p:nvSpPr>
          <p:cNvPr id="28" name="Text Placeholder 27">
            <a:extLst>
              <a:ext uri="{FF2B5EF4-FFF2-40B4-BE49-F238E27FC236}">
                <a16:creationId xmlns:a16="http://schemas.microsoft.com/office/drawing/2014/main" id="{DD49D205-0473-4E3D-A214-A9A18377B221}"/>
              </a:ext>
            </a:extLst>
          </p:cNvPr>
          <p:cNvSpPr>
            <a:spLocks noGrp="1"/>
          </p:cNvSpPr>
          <p:nvPr>
            <p:ph type="body" idx="13"/>
          </p:nvPr>
        </p:nvSpPr>
        <p:spPr>
          <a:xfrm>
            <a:off x="831850" y="1426525"/>
            <a:ext cx="10515600" cy="457200"/>
          </a:xfrm>
        </p:spPr>
        <p:txBody>
          <a:bodyPr/>
          <a:lstStyle/>
          <a:p>
            <a:r>
              <a:rPr lang="en-ZA" dirty="0"/>
              <a:t>Forecasting for success</a:t>
            </a:r>
          </a:p>
          <a:p>
            <a:endParaRPr lang="en-US" dirty="0"/>
          </a:p>
        </p:txBody>
      </p:sp>
      <p:sp>
        <p:nvSpPr>
          <p:cNvPr id="7" name="Text Placeholder 6">
            <a:extLst>
              <a:ext uri="{FF2B5EF4-FFF2-40B4-BE49-F238E27FC236}">
                <a16:creationId xmlns:a16="http://schemas.microsoft.com/office/drawing/2014/main" id="{AC6715B5-2190-4A3A-B45B-26A2669D1708}"/>
              </a:ext>
            </a:extLst>
          </p:cNvPr>
          <p:cNvSpPr>
            <a:spLocks noGrp="1"/>
          </p:cNvSpPr>
          <p:nvPr>
            <p:ph type="body" idx="1"/>
          </p:nvPr>
        </p:nvSpPr>
        <p:spPr>
          <a:xfrm>
            <a:off x="706438" y="2071688"/>
            <a:ext cx="5029200" cy="457200"/>
          </a:xfrm>
        </p:spPr>
        <p:txBody>
          <a:bodyPr>
            <a:normAutofit/>
          </a:bodyPr>
          <a:lstStyle/>
          <a:p>
            <a:r>
              <a:rPr lang="en-US" dirty="0"/>
              <a:t>Key metrics</a:t>
            </a:r>
          </a:p>
        </p:txBody>
      </p:sp>
      <p:graphicFrame>
        <p:nvGraphicFramePr>
          <p:cNvPr id="11" name="Table 11">
            <a:extLst>
              <a:ext uri="{FF2B5EF4-FFF2-40B4-BE49-F238E27FC236}">
                <a16:creationId xmlns:a16="http://schemas.microsoft.com/office/drawing/2014/main" id="{1CA23F63-61EC-4BE5-8A2D-0A89EBD54F67}"/>
              </a:ext>
            </a:extLst>
          </p:cNvPr>
          <p:cNvGraphicFramePr>
            <a:graphicFrameLocks noGrp="1"/>
          </p:cNvGraphicFramePr>
          <p:nvPr>
            <p:ph sz="half" idx="2"/>
            <p:extLst>
              <p:ext uri="{D42A27DB-BD31-4B8C-83A1-F6EECF244321}">
                <p14:modId xmlns:p14="http://schemas.microsoft.com/office/powerpoint/2010/main" val="3853081935"/>
              </p:ext>
            </p:extLst>
          </p:nvPr>
        </p:nvGraphicFramePr>
        <p:xfrm>
          <a:off x="706438" y="2641600"/>
          <a:ext cx="5157785" cy="3027891"/>
        </p:xfrm>
        <a:graphic>
          <a:graphicData uri="http://schemas.openxmlformats.org/drawingml/2006/table">
            <a:tbl>
              <a:tblPr firstRow="1" bandRow="1">
                <a:tableStyleId>{5A111915-BE36-4E01-A7E5-04B1672EAD32}</a:tableStyleId>
              </a:tblPr>
              <a:tblGrid>
                <a:gridCol w="1031557">
                  <a:extLst>
                    <a:ext uri="{9D8B030D-6E8A-4147-A177-3AD203B41FA5}">
                      <a16:colId xmlns:a16="http://schemas.microsoft.com/office/drawing/2014/main" val="3233966979"/>
                    </a:ext>
                  </a:extLst>
                </a:gridCol>
                <a:gridCol w="1031557">
                  <a:extLst>
                    <a:ext uri="{9D8B030D-6E8A-4147-A177-3AD203B41FA5}">
                      <a16:colId xmlns:a16="http://schemas.microsoft.com/office/drawing/2014/main" val="1158840958"/>
                    </a:ext>
                  </a:extLst>
                </a:gridCol>
                <a:gridCol w="1031557">
                  <a:extLst>
                    <a:ext uri="{9D8B030D-6E8A-4147-A177-3AD203B41FA5}">
                      <a16:colId xmlns:a16="http://schemas.microsoft.com/office/drawing/2014/main" val="1014947327"/>
                    </a:ext>
                  </a:extLst>
                </a:gridCol>
                <a:gridCol w="1031557">
                  <a:extLst>
                    <a:ext uri="{9D8B030D-6E8A-4147-A177-3AD203B41FA5}">
                      <a16:colId xmlns:a16="http://schemas.microsoft.com/office/drawing/2014/main" val="2653728004"/>
                    </a:ext>
                  </a:extLst>
                </a:gridCol>
                <a:gridCol w="1031557">
                  <a:extLst>
                    <a:ext uri="{9D8B030D-6E8A-4147-A177-3AD203B41FA5}">
                      <a16:colId xmlns:a16="http://schemas.microsoft.com/office/drawing/2014/main" val="4218738779"/>
                    </a:ext>
                  </a:extLst>
                </a:gridCol>
              </a:tblGrid>
              <a:tr h="916439">
                <a:tc>
                  <a:txBody>
                    <a:bodyPr/>
                    <a:lstStyle/>
                    <a:p>
                      <a:endParaRPr lang="en-US" sz="1400" dirty="0"/>
                    </a:p>
                  </a:txBody>
                  <a:tcPr>
                    <a:solidFill>
                      <a:schemeClr val="accent5">
                        <a:lumMod val="60000"/>
                        <a:lumOff val="40000"/>
                      </a:schemeClr>
                    </a:solidFill>
                  </a:tcPr>
                </a:tc>
                <a:tc>
                  <a:txBody>
                    <a:bodyPr/>
                    <a:lstStyle/>
                    <a:p>
                      <a:pPr algn="ctr"/>
                      <a:r>
                        <a:rPr lang="en-US" sz="1400" dirty="0">
                          <a:solidFill>
                            <a:schemeClr val="tx1"/>
                          </a:solidFill>
                        </a:rPr>
                        <a:t>Clients</a:t>
                      </a:r>
                      <a:endParaRPr lang="ru-RU" sz="1400" dirty="0">
                        <a:solidFill>
                          <a:schemeClr val="tx1"/>
                        </a:solidFill>
                      </a:endParaRPr>
                    </a:p>
                  </a:txBody>
                  <a:tcPr marL="95186" marR="95186" marT="47593" marB="47593" anchor="ctr">
                    <a:solidFill>
                      <a:schemeClr val="accent5">
                        <a:lumMod val="60000"/>
                        <a:lumOff val="40000"/>
                      </a:schemeClr>
                    </a:solidFill>
                  </a:tcPr>
                </a:tc>
                <a:tc>
                  <a:txBody>
                    <a:bodyPr/>
                    <a:lstStyle/>
                    <a:p>
                      <a:pPr algn="ctr"/>
                      <a:r>
                        <a:rPr lang="en-US" sz="1400" dirty="0">
                          <a:solidFill>
                            <a:schemeClr val="tx1"/>
                          </a:solidFill>
                        </a:rPr>
                        <a:t>Orders</a:t>
                      </a:r>
                      <a:endParaRPr lang="ru-RU" sz="1400" dirty="0">
                        <a:solidFill>
                          <a:schemeClr val="tx1"/>
                        </a:solidFill>
                      </a:endParaRPr>
                    </a:p>
                  </a:txBody>
                  <a:tcPr marL="95186" marR="95186" marT="47593" marB="47593" anchor="ctr">
                    <a:solidFill>
                      <a:schemeClr val="accent5">
                        <a:lumMod val="60000"/>
                        <a:lumOff val="40000"/>
                      </a:schemeClr>
                    </a:solidFill>
                  </a:tcPr>
                </a:tc>
                <a:tc>
                  <a:txBody>
                    <a:bodyPr/>
                    <a:lstStyle/>
                    <a:p>
                      <a:pPr algn="ctr"/>
                      <a:r>
                        <a:rPr lang="en-US" sz="1400" dirty="0">
                          <a:solidFill>
                            <a:schemeClr val="tx1"/>
                          </a:solidFill>
                        </a:rPr>
                        <a:t>Gross revenue</a:t>
                      </a:r>
                      <a:endParaRPr lang="ru-RU" sz="1400" dirty="0">
                        <a:solidFill>
                          <a:schemeClr val="tx1"/>
                        </a:solidFill>
                      </a:endParaRPr>
                    </a:p>
                  </a:txBody>
                  <a:tcPr marL="95186" marR="95186" marT="47593" marB="47593" anchor="ctr">
                    <a:solidFill>
                      <a:schemeClr val="accent5">
                        <a:lumMod val="60000"/>
                        <a:lumOff val="40000"/>
                      </a:schemeClr>
                    </a:solidFill>
                  </a:tcPr>
                </a:tc>
                <a:tc>
                  <a:txBody>
                    <a:bodyPr/>
                    <a:lstStyle/>
                    <a:p>
                      <a:pPr algn="ctr"/>
                      <a:r>
                        <a:rPr lang="en-US" sz="1400" dirty="0">
                          <a:solidFill>
                            <a:schemeClr val="tx1"/>
                          </a:solidFill>
                        </a:rPr>
                        <a:t>Net revenue</a:t>
                      </a:r>
                      <a:endParaRPr lang="ru-RU" sz="1400" dirty="0">
                        <a:solidFill>
                          <a:schemeClr val="tx1"/>
                        </a:solidFill>
                      </a:endParaRPr>
                    </a:p>
                  </a:txBody>
                  <a:tcPr marL="95186" marR="95186" marT="47593" marB="47593" anchor="ctr">
                    <a:solidFill>
                      <a:schemeClr val="accent5">
                        <a:lumMod val="60000"/>
                        <a:lumOff val="40000"/>
                      </a:schemeClr>
                    </a:solidFill>
                  </a:tcPr>
                </a:tc>
                <a:extLst>
                  <a:ext uri="{0D108BD9-81ED-4DB2-BD59-A6C34878D82A}">
                    <a16:rowId xmlns:a16="http://schemas.microsoft.com/office/drawing/2014/main" val="3213590700"/>
                  </a:ext>
                </a:extLst>
              </a:tr>
              <a:tr h="527863">
                <a:tc>
                  <a:txBody>
                    <a:bodyPr/>
                    <a:lstStyle/>
                    <a:p>
                      <a:pPr algn="ctr"/>
                      <a:r>
                        <a:rPr lang="en-US" sz="1400" dirty="0"/>
                        <a:t>20XX</a:t>
                      </a:r>
                      <a:endParaRPr lang="ru-RU" sz="1400" dirty="0"/>
                    </a:p>
                  </a:txBody>
                  <a:tcPr anchor="ctr"/>
                </a:tc>
                <a:tc>
                  <a:txBody>
                    <a:bodyPr/>
                    <a:lstStyle/>
                    <a:p>
                      <a:pPr algn="r"/>
                      <a:r>
                        <a:rPr lang="en-US" sz="1400" dirty="0"/>
                        <a:t>10</a:t>
                      </a:r>
                      <a:endParaRPr lang="ru-RU" sz="1400" dirty="0"/>
                    </a:p>
                  </a:txBody>
                  <a:tcPr marL="95186" marR="95186" marT="47593" marB="47593" anchor="ctr"/>
                </a:tc>
                <a:tc>
                  <a:txBody>
                    <a:bodyPr/>
                    <a:lstStyle/>
                    <a:p>
                      <a:pPr algn="r"/>
                      <a:r>
                        <a:rPr lang="en-US" sz="1400" dirty="0"/>
                        <a:t>1100</a:t>
                      </a:r>
                      <a:endParaRPr lang="ru-RU" sz="1400" dirty="0"/>
                    </a:p>
                  </a:txBody>
                  <a:tcPr marL="95186" marR="95186" marT="47593" marB="47593" anchor="ctr"/>
                </a:tc>
                <a:tc>
                  <a:txBody>
                    <a:bodyPr/>
                    <a:lstStyle/>
                    <a:p>
                      <a:pPr algn="r"/>
                      <a:r>
                        <a:rPr lang="en-US" sz="1400" dirty="0"/>
                        <a:t>$10,000</a:t>
                      </a:r>
                      <a:endParaRPr lang="ru-RU" sz="1400" dirty="0"/>
                    </a:p>
                  </a:txBody>
                  <a:tcPr marL="95186" marR="95186" marT="47593" marB="47593" anchor="ctr"/>
                </a:tc>
                <a:tc>
                  <a:txBody>
                    <a:bodyPr/>
                    <a:lstStyle/>
                    <a:p>
                      <a:pPr algn="r"/>
                      <a:r>
                        <a:rPr lang="en-US" sz="1400" dirty="0"/>
                        <a:t>$7,000</a:t>
                      </a:r>
                      <a:endParaRPr lang="ru-RU" sz="1400" dirty="0"/>
                    </a:p>
                  </a:txBody>
                  <a:tcPr marL="95186" marR="95186" marT="47593" marB="47593" anchor="ctr"/>
                </a:tc>
                <a:extLst>
                  <a:ext uri="{0D108BD9-81ED-4DB2-BD59-A6C34878D82A}">
                    <a16:rowId xmlns:a16="http://schemas.microsoft.com/office/drawing/2014/main" val="2830826746"/>
                  </a:ext>
                </a:extLst>
              </a:tr>
              <a:tr h="527863">
                <a:tc>
                  <a:txBody>
                    <a:bodyPr/>
                    <a:lstStyle/>
                    <a:p>
                      <a:pPr algn="ctr"/>
                      <a:r>
                        <a:rPr lang="en-US" sz="1400" dirty="0"/>
                        <a:t>20XX</a:t>
                      </a:r>
                      <a:endParaRPr lang="ru-RU" sz="1400" dirty="0"/>
                    </a:p>
                  </a:txBody>
                  <a:tcPr anchor="ctr"/>
                </a:tc>
                <a:tc>
                  <a:txBody>
                    <a:bodyPr/>
                    <a:lstStyle/>
                    <a:p>
                      <a:pPr algn="r"/>
                      <a:r>
                        <a:rPr lang="en-US" sz="1400" dirty="0"/>
                        <a:t>20</a:t>
                      </a:r>
                      <a:endParaRPr lang="ru-RU" sz="1400" dirty="0"/>
                    </a:p>
                  </a:txBody>
                  <a:tcPr marL="95186" marR="95186" marT="47593" marB="47593" anchor="ctr"/>
                </a:tc>
                <a:tc>
                  <a:txBody>
                    <a:bodyPr/>
                    <a:lstStyle/>
                    <a:p>
                      <a:pPr algn="r"/>
                      <a:r>
                        <a:rPr lang="en-US" sz="1400" dirty="0"/>
                        <a:t>200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$20,000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$16,000</a:t>
                      </a:r>
                      <a:endParaRPr lang="ru-RU" sz="1400" dirty="0"/>
                    </a:p>
                  </a:txBody>
                  <a:tcPr marL="95186" marR="95186" marT="47593" marB="47593" anchor="ctr"/>
                </a:tc>
                <a:extLst>
                  <a:ext uri="{0D108BD9-81ED-4DB2-BD59-A6C34878D82A}">
                    <a16:rowId xmlns:a16="http://schemas.microsoft.com/office/drawing/2014/main" val="2517333721"/>
                  </a:ext>
                </a:extLst>
              </a:tr>
              <a:tr h="527863">
                <a:tc>
                  <a:txBody>
                    <a:bodyPr/>
                    <a:lstStyle/>
                    <a:p>
                      <a:pPr algn="ctr"/>
                      <a:r>
                        <a:rPr lang="en-US" sz="1400" dirty="0"/>
                        <a:t>20XX</a:t>
                      </a:r>
                      <a:endParaRPr lang="ru-RU" sz="1400" dirty="0"/>
                    </a:p>
                  </a:txBody>
                  <a:tcPr anchor="ctr"/>
                </a:tc>
                <a:tc>
                  <a:txBody>
                    <a:bodyPr/>
                    <a:lstStyle/>
                    <a:p>
                      <a:pPr algn="r"/>
                      <a:r>
                        <a:rPr lang="en-US" sz="1400" dirty="0"/>
                        <a:t>30</a:t>
                      </a:r>
                      <a:endParaRPr lang="ru-RU" sz="1400" dirty="0"/>
                    </a:p>
                  </a:txBody>
                  <a:tcPr marL="95186" marR="95186" marT="47593" marB="47593" anchor="ctr"/>
                </a:tc>
                <a:tc>
                  <a:txBody>
                    <a:bodyPr/>
                    <a:lstStyle/>
                    <a:p>
                      <a:pPr algn="r"/>
                      <a:r>
                        <a:rPr lang="en-US" sz="1400" dirty="0"/>
                        <a:t>300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$30,000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$25,000</a:t>
                      </a:r>
                      <a:endParaRPr lang="ru-RU" sz="1400" dirty="0"/>
                    </a:p>
                  </a:txBody>
                  <a:tcPr marL="95186" marR="95186" marT="47593" marB="47593" anchor="ctr"/>
                </a:tc>
                <a:extLst>
                  <a:ext uri="{0D108BD9-81ED-4DB2-BD59-A6C34878D82A}">
                    <a16:rowId xmlns:a16="http://schemas.microsoft.com/office/drawing/2014/main" val="3321589815"/>
                  </a:ext>
                </a:extLst>
              </a:tr>
              <a:tr h="527863">
                <a:tc>
                  <a:txBody>
                    <a:bodyPr/>
                    <a:lstStyle/>
                    <a:p>
                      <a:pPr algn="ctr"/>
                      <a:r>
                        <a:rPr lang="en-US" sz="1400" dirty="0"/>
                        <a:t>20XX</a:t>
                      </a:r>
                      <a:endParaRPr lang="ru-RU" sz="1400" dirty="0"/>
                    </a:p>
                  </a:txBody>
                  <a:tcPr anchor="ctr"/>
                </a:tc>
                <a:tc>
                  <a:txBody>
                    <a:bodyPr/>
                    <a:lstStyle/>
                    <a:p>
                      <a:pPr algn="r"/>
                      <a:r>
                        <a:rPr lang="en-US" sz="1400" dirty="0"/>
                        <a:t>40</a:t>
                      </a:r>
                      <a:endParaRPr lang="ru-RU" sz="1400" dirty="0"/>
                    </a:p>
                  </a:txBody>
                  <a:tcPr marL="95186" marR="95186" marT="47593" marB="47593" anchor="ctr"/>
                </a:tc>
                <a:tc>
                  <a:txBody>
                    <a:bodyPr/>
                    <a:lstStyle/>
                    <a:p>
                      <a:pPr algn="r"/>
                      <a:r>
                        <a:rPr lang="en-US" sz="1400" dirty="0"/>
                        <a:t>400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$40,000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$30,000</a:t>
                      </a:r>
                      <a:endParaRPr lang="ru-RU" sz="1400" dirty="0"/>
                    </a:p>
                  </a:txBody>
                  <a:tcPr marL="95186" marR="95186" marT="47593" marB="47593" anchor="ctr"/>
                </a:tc>
                <a:extLst>
                  <a:ext uri="{0D108BD9-81ED-4DB2-BD59-A6C34878D82A}">
                    <a16:rowId xmlns:a16="http://schemas.microsoft.com/office/drawing/2014/main" val="3345832805"/>
                  </a:ext>
                </a:extLst>
              </a:tr>
            </a:tbl>
          </a:graphicData>
        </a:graphic>
      </p:graphicFrame>
      <p:sp>
        <p:nvSpPr>
          <p:cNvPr id="9" name="Text Placeholder 8">
            <a:extLst>
              <a:ext uri="{FF2B5EF4-FFF2-40B4-BE49-F238E27FC236}">
                <a16:creationId xmlns:a16="http://schemas.microsoft.com/office/drawing/2014/main" id="{C54CD4A7-4E1A-4902-993B-81A396A3670C}"/>
              </a:ext>
            </a:extLst>
          </p:cNvPr>
          <p:cNvSpPr>
            <a:spLocks noGrp="1"/>
          </p:cNvSpPr>
          <p:nvPr>
            <p:ph type="body" sz="quarter" idx="3"/>
          </p:nvPr>
        </p:nvSpPr>
        <p:spPr>
          <a:xfrm>
            <a:off x="6467475" y="2071688"/>
            <a:ext cx="5029200" cy="457200"/>
          </a:xfrm>
        </p:spPr>
        <p:txBody>
          <a:bodyPr>
            <a:normAutofit/>
          </a:bodyPr>
          <a:lstStyle/>
          <a:p>
            <a:r>
              <a:rPr lang="en-US" dirty="0"/>
              <a:t>Revenue by year</a:t>
            </a:r>
          </a:p>
        </p:txBody>
      </p:sp>
      <p:graphicFrame>
        <p:nvGraphicFramePr>
          <p:cNvPr id="27" name="Content Placeholder 13" descr="Chart">
            <a:extLst>
              <a:ext uri="{FF2B5EF4-FFF2-40B4-BE49-F238E27FC236}">
                <a16:creationId xmlns:a16="http://schemas.microsoft.com/office/drawing/2014/main" id="{864E5252-A4EE-4C7C-AF7F-132ED2B8ECD8}"/>
              </a:ext>
            </a:extLst>
          </p:cNvPr>
          <p:cNvGraphicFramePr>
            <a:graphicFrameLocks noGrp="1"/>
          </p:cNvGraphicFramePr>
          <p:nvPr>
            <p:ph sz="quarter" idx="4"/>
            <p:extLst>
              <p:ext uri="{D42A27DB-BD31-4B8C-83A1-F6EECF244321}">
                <p14:modId xmlns:p14="http://schemas.microsoft.com/office/powerpoint/2010/main" val="2600432397"/>
              </p:ext>
            </p:extLst>
          </p:nvPr>
        </p:nvGraphicFramePr>
        <p:xfrm>
          <a:off x="6467475" y="2641600"/>
          <a:ext cx="5029200" cy="3475038"/>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9A66E79E-11A2-49CD-B784-D277262CCD43}"/>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3" name="Footer Placeholder 2">
            <a:extLst>
              <a:ext uri="{FF2B5EF4-FFF2-40B4-BE49-F238E27FC236}">
                <a16:creationId xmlns:a16="http://schemas.microsoft.com/office/drawing/2014/main" id="{677E71CE-4C6D-47F1-9F23-8867ECE1CFC3}"/>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41D7F538-825C-4C35-B2E6-BEC3D1418902}"/>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32</a:t>
            </a:fld>
            <a:endParaRPr lang="en-US" dirty="0"/>
          </a:p>
        </p:txBody>
      </p:sp>
    </p:spTree>
    <p:extLst>
      <p:ext uri="{BB962C8B-B14F-4D97-AF65-F5344CB8AC3E}">
        <p14:creationId xmlns:p14="http://schemas.microsoft.com/office/powerpoint/2010/main" val="4609350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4294-49A0-4C63-A7D7-E3BF9E591F59}"/>
              </a:ext>
            </a:extLst>
          </p:cNvPr>
          <p:cNvSpPr>
            <a:spLocks noGrp="1"/>
          </p:cNvSpPr>
          <p:nvPr>
            <p:ph type="title"/>
          </p:nvPr>
        </p:nvSpPr>
        <p:spPr>
          <a:xfrm>
            <a:off x="838200" y="365125"/>
            <a:ext cx="10515600" cy="1325563"/>
          </a:xfrm>
        </p:spPr>
        <p:txBody>
          <a:bodyPr/>
          <a:lstStyle/>
          <a:p>
            <a:r>
              <a:rPr lang="en-ZA" dirty="0"/>
              <a:t>Two-year action plan</a:t>
            </a:r>
          </a:p>
        </p:txBody>
      </p:sp>
      <p:sp>
        <p:nvSpPr>
          <p:cNvPr id="11" name="Year">
            <a:extLst>
              <a:ext uri="{FF2B5EF4-FFF2-40B4-BE49-F238E27FC236}">
                <a16:creationId xmlns:a16="http://schemas.microsoft.com/office/drawing/2014/main" id="{44D29552-2F85-4F4F-9B7F-B79798681FB6}"/>
              </a:ext>
            </a:extLst>
          </p:cNvPr>
          <p:cNvSpPr>
            <a:spLocks noGrp="1"/>
          </p:cNvSpPr>
          <p:nvPr>
            <p:ph type="body" sz="quarter" idx="38"/>
          </p:nvPr>
        </p:nvSpPr>
        <p:spPr>
          <a:xfrm>
            <a:off x="914400" y="4292468"/>
            <a:ext cx="731520" cy="457200"/>
          </a:xfrm>
        </p:spPr>
        <p:txBody>
          <a:bodyPr>
            <a:normAutofit/>
          </a:bodyPr>
          <a:lstStyle/>
          <a:p>
            <a:r>
              <a:rPr lang="en-ZA" dirty="0"/>
              <a:t>20XX</a:t>
            </a:r>
          </a:p>
        </p:txBody>
      </p:sp>
      <p:sp>
        <p:nvSpPr>
          <p:cNvPr id="32" name="Text Placeholder 31">
            <a:extLst>
              <a:ext uri="{FF2B5EF4-FFF2-40B4-BE49-F238E27FC236}">
                <a16:creationId xmlns:a16="http://schemas.microsoft.com/office/drawing/2014/main" id="{0830F660-D88D-4A5F-8F7C-44B1D5C8E661}"/>
              </a:ext>
            </a:extLst>
          </p:cNvPr>
          <p:cNvSpPr>
            <a:spLocks noGrp="1"/>
          </p:cNvSpPr>
          <p:nvPr>
            <p:ph type="body" sz="quarter" idx="59"/>
          </p:nvPr>
        </p:nvSpPr>
        <p:spPr>
          <a:xfrm>
            <a:off x="2258568" y="2304288"/>
            <a:ext cx="1554480" cy="561975"/>
          </a:xfrm>
        </p:spPr>
        <p:txBody>
          <a:bodyPr tIns="0">
            <a:normAutofit/>
          </a:bodyPr>
          <a:lstStyle/>
          <a:p>
            <a:r>
              <a:rPr lang="en-ZA" dirty="0"/>
              <a:t>Draft blueprints</a:t>
            </a:r>
          </a:p>
        </p:txBody>
      </p:sp>
      <p:sp>
        <p:nvSpPr>
          <p:cNvPr id="6" name="Text Placeholder 5">
            <a:extLst>
              <a:ext uri="{FF2B5EF4-FFF2-40B4-BE49-F238E27FC236}">
                <a16:creationId xmlns:a16="http://schemas.microsoft.com/office/drawing/2014/main" id="{A6861FF3-B902-4DEC-B46D-0F2E499C51CF}"/>
              </a:ext>
            </a:extLst>
          </p:cNvPr>
          <p:cNvSpPr>
            <a:spLocks noGrp="1"/>
          </p:cNvSpPr>
          <p:nvPr>
            <p:ph type="body" sz="quarter" idx="33"/>
          </p:nvPr>
        </p:nvSpPr>
        <p:spPr>
          <a:xfrm>
            <a:off x="914399" y="3354712"/>
            <a:ext cx="731520" cy="457200"/>
          </a:xfrm>
        </p:spPr>
        <p:txBody>
          <a:bodyPr>
            <a:normAutofit/>
          </a:bodyPr>
          <a:lstStyle/>
          <a:p>
            <a:r>
              <a:rPr lang="en-ZA" dirty="0"/>
              <a:t>20XX</a:t>
            </a:r>
            <a:endParaRPr lang="en-US" dirty="0"/>
          </a:p>
        </p:txBody>
      </p:sp>
      <p:sp>
        <p:nvSpPr>
          <p:cNvPr id="7" name="Text Placeholder 6">
            <a:extLst>
              <a:ext uri="{FF2B5EF4-FFF2-40B4-BE49-F238E27FC236}">
                <a16:creationId xmlns:a16="http://schemas.microsoft.com/office/drawing/2014/main" id="{05941AA2-C85B-41A7-9264-A0C66F32930C}"/>
              </a:ext>
            </a:extLst>
          </p:cNvPr>
          <p:cNvSpPr>
            <a:spLocks noGrp="1"/>
          </p:cNvSpPr>
          <p:nvPr>
            <p:ph type="body" sz="quarter" idx="34"/>
          </p:nvPr>
        </p:nvSpPr>
        <p:spPr>
          <a:xfrm>
            <a:off x="1965960" y="3502152"/>
            <a:ext cx="640080" cy="201776"/>
          </a:xfrm>
        </p:spPr>
        <p:txBody>
          <a:bodyPr>
            <a:normAutofit fontScale="85000" lnSpcReduction="20000"/>
          </a:bodyPr>
          <a:lstStyle/>
          <a:p>
            <a:r>
              <a:rPr lang="en-ZA" dirty="0"/>
              <a:t>JAN</a:t>
            </a:r>
          </a:p>
        </p:txBody>
      </p:sp>
      <p:sp>
        <p:nvSpPr>
          <p:cNvPr id="8" name="Text Placeholder 7">
            <a:extLst>
              <a:ext uri="{FF2B5EF4-FFF2-40B4-BE49-F238E27FC236}">
                <a16:creationId xmlns:a16="http://schemas.microsoft.com/office/drawing/2014/main" id="{2C4BD3D3-C7A9-46F1-8ED8-AB8D1BB89262}"/>
              </a:ext>
            </a:extLst>
          </p:cNvPr>
          <p:cNvSpPr>
            <a:spLocks noGrp="1"/>
          </p:cNvSpPr>
          <p:nvPr>
            <p:ph type="body" sz="quarter" idx="35"/>
          </p:nvPr>
        </p:nvSpPr>
        <p:spPr>
          <a:xfrm>
            <a:off x="2753880" y="3502152"/>
            <a:ext cx="640080" cy="201776"/>
          </a:xfrm>
        </p:spPr>
        <p:txBody>
          <a:bodyPr>
            <a:normAutofit fontScale="85000" lnSpcReduction="20000"/>
          </a:bodyPr>
          <a:lstStyle/>
          <a:p>
            <a:r>
              <a:rPr lang="en-ZA" dirty="0"/>
              <a:t>FEB</a:t>
            </a:r>
          </a:p>
        </p:txBody>
      </p:sp>
      <p:sp>
        <p:nvSpPr>
          <p:cNvPr id="9" name="Text Placeholder 8">
            <a:extLst>
              <a:ext uri="{FF2B5EF4-FFF2-40B4-BE49-F238E27FC236}">
                <a16:creationId xmlns:a16="http://schemas.microsoft.com/office/drawing/2014/main" id="{873EDDDB-6509-4407-BA35-232AAF9F198D}"/>
              </a:ext>
            </a:extLst>
          </p:cNvPr>
          <p:cNvSpPr>
            <a:spLocks noGrp="1"/>
          </p:cNvSpPr>
          <p:nvPr>
            <p:ph type="body" sz="quarter" idx="36"/>
          </p:nvPr>
        </p:nvSpPr>
        <p:spPr>
          <a:xfrm>
            <a:off x="3541800" y="3502152"/>
            <a:ext cx="640080" cy="201776"/>
          </a:xfrm>
        </p:spPr>
        <p:txBody>
          <a:bodyPr>
            <a:normAutofit fontScale="85000" lnSpcReduction="20000"/>
          </a:bodyPr>
          <a:lstStyle/>
          <a:p>
            <a:r>
              <a:rPr lang="en-ZA" dirty="0"/>
              <a:t>MAR</a:t>
            </a:r>
          </a:p>
        </p:txBody>
      </p:sp>
      <p:sp>
        <p:nvSpPr>
          <p:cNvPr id="10" name="Text Placeholder 9">
            <a:extLst>
              <a:ext uri="{FF2B5EF4-FFF2-40B4-BE49-F238E27FC236}">
                <a16:creationId xmlns:a16="http://schemas.microsoft.com/office/drawing/2014/main" id="{A33A061F-AC2A-4E3F-B448-DC6FEC307A53}"/>
              </a:ext>
            </a:extLst>
          </p:cNvPr>
          <p:cNvSpPr>
            <a:spLocks noGrp="1"/>
          </p:cNvSpPr>
          <p:nvPr>
            <p:ph type="body" sz="quarter" idx="37"/>
          </p:nvPr>
        </p:nvSpPr>
        <p:spPr>
          <a:xfrm>
            <a:off x="4329720" y="3502152"/>
            <a:ext cx="640080" cy="201776"/>
          </a:xfrm>
        </p:spPr>
        <p:txBody>
          <a:bodyPr>
            <a:normAutofit fontScale="85000" lnSpcReduction="20000"/>
          </a:bodyPr>
          <a:lstStyle/>
          <a:p>
            <a:r>
              <a:rPr lang="en-ZA" dirty="0"/>
              <a:t>APR</a:t>
            </a:r>
          </a:p>
        </p:txBody>
      </p:sp>
      <p:sp>
        <p:nvSpPr>
          <p:cNvPr id="12" name="Text Placeholder 11">
            <a:extLst>
              <a:ext uri="{FF2B5EF4-FFF2-40B4-BE49-F238E27FC236}">
                <a16:creationId xmlns:a16="http://schemas.microsoft.com/office/drawing/2014/main" id="{FAC81818-8260-4E49-9FCC-569FDE30B0B1}"/>
              </a:ext>
            </a:extLst>
          </p:cNvPr>
          <p:cNvSpPr>
            <a:spLocks noGrp="1"/>
          </p:cNvSpPr>
          <p:nvPr>
            <p:ph type="body" sz="quarter" idx="39"/>
          </p:nvPr>
        </p:nvSpPr>
        <p:spPr>
          <a:xfrm>
            <a:off x="5117640" y="3502152"/>
            <a:ext cx="640080" cy="201776"/>
          </a:xfrm>
        </p:spPr>
        <p:txBody>
          <a:bodyPr>
            <a:normAutofit fontScale="85000" lnSpcReduction="20000"/>
          </a:bodyPr>
          <a:lstStyle/>
          <a:p>
            <a:r>
              <a:rPr lang="en-ZA" dirty="0"/>
              <a:t>MAY</a:t>
            </a:r>
          </a:p>
        </p:txBody>
      </p:sp>
      <p:sp>
        <p:nvSpPr>
          <p:cNvPr id="13" name="Text Placeholder 12">
            <a:extLst>
              <a:ext uri="{FF2B5EF4-FFF2-40B4-BE49-F238E27FC236}">
                <a16:creationId xmlns:a16="http://schemas.microsoft.com/office/drawing/2014/main" id="{D1FD068B-6917-4C40-B40D-5F7B670EA7BE}"/>
              </a:ext>
            </a:extLst>
          </p:cNvPr>
          <p:cNvSpPr>
            <a:spLocks noGrp="1"/>
          </p:cNvSpPr>
          <p:nvPr>
            <p:ph type="body" sz="quarter" idx="40"/>
          </p:nvPr>
        </p:nvSpPr>
        <p:spPr>
          <a:xfrm>
            <a:off x="5905560" y="3502152"/>
            <a:ext cx="640080" cy="201776"/>
          </a:xfrm>
        </p:spPr>
        <p:txBody>
          <a:bodyPr>
            <a:normAutofit fontScale="85000" lnSpcReduction="20000"/>
          </a:bodyPr>
          <a:lstStyle/>
          <a:p>
            <a:r>
              <a:rPr lang="en-ZA" dirty="0"/>
              <a:t>JUN</a:t>
            </a:r>
          </a:p>
        </p:txBody>
      </p:sp>
      <p:sp>
        <p:nvSpPr>
          <p:cNvPr id="14" name="Text Placeholder 13">
            <a:extLst>
              <a:ext uri="{FF2B5EF4-FFF2-40B4-BE49-F238E27FC236}">
                <a16:creationId xmlns:a16="http://schemas.microsoft.com/office/drawing/2014/main" id="{EEAE71AD-30AF-4021-B577-B686EC6DA329}"/>
              </a:ext>
            </a:extLst>
          </p:cNvPr>
          <p:cNvSpPr>
            <a:spLocks noGrp="1"/>
          </p:cNvSpPr>
          <p:nvPr>
            <p:ph type="body" sz="quarter" idx="41"/>
          </p:nvPr>
        </p:nvSpPr>
        <p:spPr>
          <a:xfrm>
            <a:off x="6693480" y="3502152"/>
            <a:ext cx="640080" cy="201776"/>
          </a:xfrm>
        </p:spPr>
        <p:txBody>
          <a:bodyPr>
            <a:normAutofit fontScale="85000" lnSpcReduction="20000"/>
          </a:bodyPr>
          <a:lstStyle/>
          <a:p>
            <a:r>
              <a:rPr lang="en-ZA" dirty="0"/>
              <a:t>JUL</a:t>
            </a:r>
          </a:p>
        </p:txBody>
      </p:sp>
      <p:sp>
        <p:nvSpPr>
          <p:cNvPr id="16" name="Text Placeholder 15">
            <a:extLst>
              <a:ext uri="{FF2B5EF4-FFF2-40B4-BE49-F238E27FC236}">
                <a16:creationId xmlns:a16="http://schemas.microsoft.com/office/drawing/2014/main" id="{D8E5FFBE-125E-43C8-A66E-DE8D2FE7AF38}"/>
              </a:ext>
            </a:extLst>
          </p:cNvPr>
          <p:cNvSpPr>
            <a:spLocks noGrp="1"/>
          </p:cNvSpPr>
          <p:nvPr>
            <p:ph type="body" sz="quarter" idx="43"/>
          </p:nvPr>
        </p:nvSpPr>
        <p:spPr>
          <a:xfrm>
            <a:off x="7481400" y="3502152"/>
            <a:ext cx="640080" cy="201776"/>
          </a:xfrm>
        </p:spPr>
        <p:txBody>
          <a:bodyPr>
            <a:normAutofit fontScale="85000" lnSpcReduction="20000"/>
          </a:bodyPr>
          <a:lstStyle/>
          <a:p>
            <a:r>
              <a:rPr lang="en-ZA" dirty="0"/>
              <a:t>AUG</a:t>
            </a:r>
          </a:p>
        </p:txBody>
      </p:sp>
      <p:sp>
        <p:nvSpPr>
          <p:cNvPr id="17" name="Text Placeholder 16">
            <a:extLst>
              <a:ext uri="{FF2B5EF4-FFF2-40B4-BE49-F238E27FC236}">
                <a16:creationId xmlns:a16="http://schemas.microsoft.com/office/drawing/2014/main" id="{7209F81D-5EC6-4D97-B0C2-AC00081AB1A7}"/>
              </a:ext>
            </a:extLst>
          </p:cNvPr>
          <p:cNvSpPr>
            <a:spLocks noGrp="1"/>
          </p:cNvSpPr>
          <p:nvPr>
            <p:ph type="body" sz="quarter" idx="44"/>
          </p:nvPr>
        </p:nvSpPr>
        <p:spPr>
          <a:xfrm>
            <a:off x="8269320" y="3502152"/>
            <a:ext cx="640080" cy="201776"/>
          </a:xfrm>
        </p:spPr>
        <p:txBody>
          <a:bodyPr>
            <a:normAutofit fontScale="85000" lnSpcReduction="20000"/>
          </a:bodyPr>
          <a:lstStyle/>
          <a:p>
            <a:r>
              <a:rPr lang="en-ZA" dirty="0"/>
              <a:t>SEP</a:t>
            </a:r>
          </a:p>
        </p:txBody>
      </p:sp>
      <p:sp>
        <p:nvSpPr>
          <p:cNvPr id="15" name="Text Placeholder 14">
            <a:extLst>
              <a:ext uri="{FF2B5EF4-FFF2-40B4-BE49-F238E27FC236}">
                <a16:creationId xmlns:a16="http://schemas.microsoft.com/office/drawing/2014/main" id="{4A477EE3-A17C-4158-91E8-03A401BE96CB}"/>
              </a:ext>
            </a:extLst>
          </p:cNvPr>
          <p:cNvSpPr>
            <a:spLocks noGrp="1"/>
          </p:cNvSpPr>
          <p:nvPr>
            <p:ph type="body" sz="quarter" idx="42"/>
          </p:nvPr>
        </p:nvSpPr>
        <p:spPr>
          <a:xfrm>
            <a:off x="9057240" y="3502152"/>
            <a:ext cx="640080" cy="201776"/>
          </a:xfrm>
        </p:spPr>
        <p:txBody>
          <a:bodyPr>
            <a:normAutofit fontScale="85000" lnSpcReduction="20000"/>
          </a:bodyPr>
          <a:lstStyle/>
          <a:p>
            <a:r>
              <a:rPr lang="en-ZA" dirty="0"/>
              <a:t>OCT</a:t>
            </a:r>
          </a:p>
        </p:txBody>
      </p:sp>
      <p:sp>
        <p:nvSpPr>
          <p:cNvPr id="18" name="Text Placeholder 17">
            <a:extLst>
              <a:ext uri="{FF2B5EF4-FFF2-40B4-BE49-F238E27FC236}">
                <a16:creationId xmlns:a16="http://schemas.microsoft.com/office/drawing/2014/main" id="{C477818B-3CAB-4A39-939D-99E98D2EE682}"/>
              </a:ext>
            </a:extLst>
          </p:cNvPr>
          <p:cNvSpPr>
            <a:spLocks noGrp="1"/>
          </p:cNvSpPr>
          <p:nvPr>
            <p:ph type="body" sz="quarter" idx="45"/>
          </p:nvPr>
        </p:nvSpPr>
        <p:spPr>
          <a:xfrm>
            <a:off x="9845160" y="3502152"/>
            <a:ext cx="640080" cy="201776"/>
          </a:xfrm>
        </p:spPr>
        <p:txBody>
          <a:bodyPr>
            <a:normAutofit fontScale="85000" lnSpcReduction="20000"/>
          </a:bodyPr>
          <a:lstStyle/>
          <a:p>
            <a:r>
              <a:rPr lang="en-ZA" dirty="0"/>
              <a:t>NOV</a:t>
            </a:r>
          </a:p>
        </p:txBody>
      </p:sp>
      <p:sp>
        <p:nvSpPr>
          <p:cNvPr id="19" name="Text Placeholder 18">
            <a:extLst>
              <a:ext uri="{FF2B5EF4-FFF2-40B4-BE49-F238E27FC236}">
                <a16:creationId xmlns:a16="http://schemas.microsoft.com/office/drawing/2014/main" id="{A7907FC8-DAAF-4896-A2B1-C173BF2FAE69}"/>
              </a:ext>
            </a:extLst>
          </p:cNvPr>
          <p:cNvSpPr>
            <a:spLocks noGrp="1"/>
          </p:cNvSpPr>
          <p:nvPr>
            <p:ph type="body" sz="quarter" idx="46"/>
          </p:nvPr>
        </p:nvSpPr>
        <p:spPr>
          <a:xfrm>
            <a:off x="10633085" y="3502152"/>
            <a:ext cx="640080" cy="201776"/>
          </a:xfrm>
        </p:spPr>
        <p:txBody>
          <a:bodyPr>
            <a:normAutofit fontScale="85000" lnSpcReduction="20000"/>
          </a:bodyPr>
          <a:lstStyle/>
          <a:p>
            <a:r>
              <a:rPr lang="en-ZA" dirty="0"/>
              <a:t>DEC</a:t>
            </a:r>
          </a:p>
        </p:txBody>
      </p:sp>
      <p:sp>
        <p:nvSpPr>
          <p:cNvPr id="20" name="Text Placeholder 19">
            <a:extLst>
              <a:ext uri="{FF2B5EF4-FFF2-40B4-BE49-F238E27FC236}">
                <a16:creationId xmlns:a16="http://schemas.microsoft.com/office/drawing/2014/main" id="{FEC65619-A68A-4D21-9D17-40F8692EF196}"/>
              </a:ext>
            </a:extLst>
          </p:cNvPr>
          <p:cNvSpPr>
            <a:spLocks noGrp="1"/>
          </p:cNvSpPr>
          <p:nvPr>
            <p:ph type="body" sz="quarter" idx="47"/>
          </p:nvPr>
        </p:nvSpPr>
        <p:spPr>
          <a:xfrm>
            <a:off x="1969915" y="4425696"/>
            <a:ext cx="640080" cy="201776"/>
          </a:xfrm>
        </p:spPr>
        <p:txBody>
          <a:bodyPr>
            <a:normAutofit fontScale="85000" lnSpcReduction="20000"/>
          </a:bodyPr>
          <a:lstStyle/>
          <a:p>
            <a:r>
              <a:rPr lang="en-ZA" dirty="0"/>
              <a:t>JAN</a:t>
            </a:r>
          </a:p>
        </p:txBody>
      </p:sp>
      <p:sp>
        <p:nvSpPr>
          <p:cNvPr id="21" name="Text Placeholder 20">
            <a:extLst>
              <a:ext uri="{FF2B5EF4-FFF2-40B4-BE49-F238E27FC236}">
                <a16:creationId xmlns:a16="http://schemas.microsoft.com/office/drawing/2014/main" id="{D9C4CCA5-A2BE-4897-994D-9B1669D69FD3}"/>
              </a:ext>
            </a:extLst>
          </p:cNvPr>
          <p:cNvSpPr>
            <a:spLocks noGrp="1"/>
          </p:cNvSpPr>
          <p:nvPr>
            <p:ph type="body" sz="quarter" idx="48"/>
          </p:nvPr>
        </p:nvSpPr>
        <p:spPr>
          <a:xfrm>
            <a:off x="2757602" y="4425696"/>
            <a:ext cx="640080" cy="201776"/>
          </a:xfrm>
        </p:spPr>
        <p:txBody>
          <a:bodyPr>
            <a:normAutofit fontScale="85000" lnSpcReduction="20000"/>
          </a:bodyPr>
          <a:lstStyle/>
          <a:p>
            <a:r>
              <a:rPr lang="en-ZA" dirty="0"/>
              <a:t>FEB</a:t>
            </a:r>
          </a:p>
        </p:txBody>
      </p:sp>
      <p:sp>
        <p:nvSpPr>
          <p:cNvPr id="22" name="Text Placeholder 21">
            <a:extLst>
              <a:ext uri="{FF2B5EF4-FFF2-40B4-BE49-F238E27FC236}">
                <a16:creationId xmlns:a16="http://schemas.microsoft.com/office/drawing/2014/main" id="{0C5FD452-DC3E-4D62-B19B-0A79E604A8A8}"/>
              </a:ext>
            </a:extLst>
          </p:cNvPr>
          <p:cNvSpPr>
            <a:spLocks noGrp="1"/>
          </p:cNvSpPr>
          <p:nvPr>
            <p:ph type="body" sz="quarter" idx="49"/>
          </p:nvPr>
        </p:nvSpPr>
        <p:spPr>
          <a:xfrm>
            <a:off x="3545289" y="4425696"/>
            <a:ext cx="640080" cy="201776"/>
          </a:xfrm>
        </p:spPr>
        <p:txBody>
          <a:bodyPr>
            <a:normAutofit fontScale="85000" lnSpcReduction="20000"/>
          </a:bodyPr>
          <a:lstStyle/>
          <a:p>
            <a:r>
              <a:rPr lang="en-ZA" dirty="0"/>
              <a:t>MAR</a:t>
            </a:r>
          </a:p>
        </p:txBody>
      </p:sp>
      <p:sp>
        <p:nvSpPr>
          <p:cNvPr id="23" name="Text Placeholder 22">
            <a:extLst>
              <a:ext uri="{FF2B5EF4-FFF2-40B4-BE49-F238E27FC236}">
                <a16:creationId xmlns:a16="http://schemas.microsoft.com/office/drawing/2014/main" id="{96D290B2-F312-4D9A-96C7-D40523406AC5}"/>
              </a:ext>
            </a:extLst>
          </p:cNvPr>
          <p:cNvSpPr>
            <a:spLocks noGrp="1"/>
          </p:cNvSpPr>
          <p:nvPr>
            <p:ph type="body" sz="quarter" idx="50"/>
          </p:nvPr>
        </p:nvSpPr>
        <p:spPr>
          <a:xfrm>
            <a:off x="4332976" y="4425696"/>
            <a:ext cx="640080" cy="201776"/>
          </a:xfrm>
        </p:spPr>
        <p:txBody>
          <a:bodyPr>
            <a:normAutofit fontScale="85000" lnSpcReduction="20000"/>
          </a:bodyPr>
          <a:lstStyle/>
          <a:p>
            <a:r>
              <a:rPr lang="en-ZA" dirty="0"/>
              <a:t>APR</a:t>
            </a:r>
          </a:p>
        </p:txBody>
      </p:sp>
      <p:sp>
        <p:nvSpPr>
          <p:cNvPr id="24" name="Text Placeholder 23">
            <a:extLst>
              <a:ext uri="{FF2B5EF4-FFF2-40B4-BE49-F238E27FC236}">
                <a16:creationId xmlns:a16="http://schemas.microsoft.com/office/drawing/2014/main" id="{80E52477-0BA9-471B-B2C2-F1A03FCF188F}"/>
              </a:ext>
            </a:extLst>
          </p:cNvPr>
          <p:cNvSpPr>
            <a:spLocks noGrp="1"/>
          </p:cNvSpPr>
          <p:nvPr>
            <p:ph type="body" sz="quarter" idx="51"/>
          </p:nvPr>
        </p:nvSpPr>
        <p:spPr>
          <a:xfrm>
            <a:off x="5120663" y="4425696"/>
            <a:ext cx="640080" cy="201776"/>
          </a:xfrm>
        </p:spPr>
        <p:txBody>
          <a:bodyPr>
            <a:normAutofit fontScale="85000" lnSpcReduction="20000"/>
          </a:bodyPr>
          <a:lstStyle/>
          <a:p>
            <a:r>
              <a:rPr lang="en-ZA" dirty="0"/>
              <a:t>MAY</a:t>
            </a:r>
          </a:p>
        </p:txBody>
      </p:sp>
      <p:sp>
        <p:nvSpPr>
          <p:cNvPr id="25" name="Text Placeholder 24">
            <a:extLst>
              <a:ext uri="{FF2B5EF4-FFF2-40B4-BE49-F238E27FC236}">
                <a16:creationId xmlns:a16="http://schemas.microsoft.com/office/drawing/2014/main" id="{70D1D022-03FA-47E6-8430-252C6D5B4C4E}"/>
              </a:ext>
            </a:extLst>
          </p:cNvPr>
          <p:cNvSpPr>
            <a:spLocks noGrp="1"/>
          </p:cNvSpPr>
          <p:nvPr>
            <p:ph type="body" sz="quarter" idx="52"/>
          </p:nvPr>
        </p:nvSpPr>
        <p:spPr>
          <a:xfrm>
            <a:off x="5908350" y="4425696"/>
            <a:ext cx="640080" cy="201776"/>
          </a:xfrm>
        </p:spPr>
        <p:txBody>
          <a:bodyPr>
            <a:normAutofit fontScale="85000" lnSpcReduction="20000"/>
          </a:bodyPr>
          <a:lstStyle/>
          <a:p>
            <a:r>
              <a:rPr lang="en-ZA" dirty="0"/>
              <a:t>JUN</a:t>
            </a:r>
          </a:p>
        </p:txBody>
      </p:sp>
      <p:sp>
        <p:nvSpPr>
          <p:cNvPr id="26" name="Text Placeholder 25">
            <a:extLst>
              <a:ext uri="{FF2B5EF4-FFF2-40B4-BE49-F238E27FC236}">
                <a16:creationId xmlns:a16="http://schemas.microsoft.com/office/drawing/2014/main" id="{FA7483FC-7290-41B1-B371-ECA1174519DE}"/>
              </a:ext>
            </a:extLst>
          </p:cNvPr>
          <p:cNvSpPr>
            <a:spLocks noGrp="1"/>
          </p:cNvSpPr>
          <p:nvPr>
            <p:ph type="body" sz="quarter" idx="53"/>
          </p:nvPr>
        </p:nvSpPr>
        <p:spPr>
          <a:xfrm>
            <a:off x="6696037" y="4425696"/>
            <a:ext cx="640080" cy="201776"/>
          </a:xfrm>
        </p:spPr>
        <p:txBody>
          <a:bodyPr>
            <a:normAutofit fontScale="85000" lnSpcReduction="20000"/>
          </a:bodyPr>
          <a:lstStyle/>
          <a:p>
            <a:r>
              <a:rPr lang="en-ZA" dirty="0"/>
              <a:t>JUL</a:t>
            </a:r>
          </a:p>
        </p:txBody>
      </p:sp>
      <p:sp>
        <p:nvSpPr>
          <p:cNvPr id="28" name="Text Placeholder 27">
            <a:extLst>
              <a:ext uri="{FF2B5EF4-FFF2-40B4-BE49-F238E27FC236}">
                <a16:creationId xmlns:a16="http://schemas.microsoft.com/office/drawing/2014/main" id="{D149E385-DCE9-4DC9-8F0A-F8BAF02D9797}"/>
              </a:ext>
            </a:extLst>
          </p:cNvPr>
          <p:cNvSpPr>
            <a:spLocks noGrp="1"/>
          </p:cNvSpPr>
          <p:nvPr>
            <p:ph type="body" sz="quarter" idx="55"/>
          </p:nvPr>
        </p:nvSpPr>
        <p:spPr>
          <a:xfrm>
            <a:off x="7483724" y="4425696"/>
            <a:ext cx="640080" cy="201776"/>
          </a:xfrm>
        </p:spPr>
        <p:txBody>
          <a:bodyPr>
            <a:normAutofit fontScale="85000" lnSpcReduction="20000"/>
          </a:bodyPr>
          <a:lstStyle/>
          <a:p>
            <a:r>
              <a:rPr lang="en-ZA" dirty="0"/>
              <a:t>AUG</a:t>
            </a:r>
          </a:p>
        </p:txBody>
      </p:sp>
      <p:sp>
        <p:nvSpPr>
          <p:cNvPr id="29" name="Text Placeholder 28">
            <a:extLst>
              <a:ext uri="{FF2B5EF4-FFF2-40B4-BE49-F238E27FC236}">
                <a16:creationId xmlns:a16="http://schemas.microsoft.com/office/drawing/2014/main" id="{B7A506EE-32D5-4685-97A6-8FDFEF238C43}"/>
              </a:ext>
            </a:extLst>
          </p:cNvPr>
          <p:cNvSpPr>
            <a:spLocks noGrp="1"/>
          </p:cNvSpPr>
          <p:nvPr>
            <p:ph type="body" sz="quarter" idx="56"/>
          </p:nvPr>
        </p:nvSpPr>
        <p:spPr>
          <a:xfrm>
            <a:off x="8271411" y="4425696"/>
            <a:ext cx="640080" cy="201776"/>
          </a:xfrm>
        </p:spPr>
        <p:txBody>
          <a:bodyPr>
            <a:normAutofit fontScale="85000" lnSpcReduction="20000"/>
          </a:bodyPr>
          <a:lstStyle/>
          <a:p>
            <a:r>
              <a:rPr lang="en-ZA" dirty="0"/>
              <a:t>SEP</a:t>
            </a:r>
          </a:p>
        </p:txBody>
      </p:sp>
      <p:sp>
        <p:nvSpPr>
          <p:cNvPr id="27" name="Text Placeholder 26">
            <a:extLst>
              <a:ext uri="{FF2B5EF4-FFF2-40B4-BE49-F238E27FC236}">
                <a16:creationId xmlns:a16="http://schemas.microsoft.com/office/drawing/2014/main" id="{1787EDAC-5EAB-4A0D-9BD2-D6E9FD0B26A1}"/>
              </a:ext>
            </a:extLst>
          </p:cNvPr>
          <p:cNvSpPr>
            <a:spLocks noGrp="1"/>
          </p:cNvSpPr>
          <p:nvPr>
            <p:ph type="body" sz="quarter" idx="54"/>
          </p:nvPr>
        </p:nvSpPr>
        <p:spPr>
          <a:xfrm>
            <a:off x="9059098" y="4425696"/>
            <a:ext cx="640080" cy="201776"/>
          </a:xfrm>
        </p:spPr>
        <p:txBody>
          <a:bodyPr>
            <a:normAutofit fontScale="85000" lnSpcReduction="20000"/>
          </a:bodyPr>
          <a:lstStyle/>
          <a:p>
            <a:r>
              <a:rPr lang="en-ZA" dirty="0"/>
              <a:t>OCT</a:t>
            </a:r>
          </a:p>
        </p:txBody>
      </p:sp>
      <p:sp>
        <p:nvSpPr>
          <p:cNvPr id="30" name="Text Placeholder 29">
            <a:extLst>
              <a:ext uri="{FF2B5EF4-FFF2-40B4-BE49-F238E27FC236}">
                <a16:creationId xmlns:a16="http://schemas.microsoft.com/office/drawing/2014/main" id="{E80CB353-63CA-4305-9748-807B6905DBFF}"/>
              </a:ext>
            </a:extLst>
          </p:cNvPr>
          <p:cNvSpPr>
            <a:spLocks noGrp="1"/>
          </p:cNvSpPr>
          <p:nvPr>
            <p:ph type="body" sz="quarter" idx="57"/>
          </p:nvPr>
        </p:nvSpPr>
        <p:spPr>
          <a:xfrm>
            <a:off x="9846785" y="4425696"/>
            <a:ext cx="640080" cy="201776"/>
          </a:xfrm>
        </p:spPr>
        <p:txBody>
          <a:bodyPr>
            <a:normAutofit fontScale="85000" lnSpcReduction="20000"/>
          </a:bodyPr>
          <a:lstStyle/>
          <a:p>
            <a:r>
              <a:rPr lang="en-ZA" dirty="0"/>
              <a:t>NOV</a:t>
            </a:r>
          </a:p>
        </p:txBody>
      </p:sp>
      <p:sp>
        <p:nvSpPr>
          <p:cNvPr id="31" name="Text Placeholder 30">
            <a:extLst>
              <a:ext uri="{FF2B5EF4-FFF2-40B4-BE49-F238E27FC236}">
                <a16:creationId xmlns:a16="http://schemas.microsoft.com/office/drawing/2014/main" id="{1B52C010-5159-4F61-821F-E73647E7C066}"/>
              </a:ext>
            </a:extLst>
          </p:cNvPr>
          <p:cNvSpPr>
            <a:spLocks noGrp="1"/>
          </p:cNvSpPr>
          <p:nvPr>
            <p:ph type="body" sz="quarter" idx="58"/>
          </p:nvPr>
        </p:nvSpPr>
        <p:spPr>
          <a:xfrm>
            <a:off x="10634472" y="4425696"/>
            <a:ext cx="640080" cy="201776"/>
          </a:xfrm>
        </p:spPr>
        <p:txBody>
          <a:bodyPr>
            <a:normAutofit fontScale="85000" lnSpcReduction="20000"/>
          </a:bodyPr>
          <a:lstStyle/>
          <a:p>
            <a:r>
              <a:rPr lang="en-ZA" dirty="0"/>
              <a:t>DEC</a:t>
            </a:r>
          </a:p>
        </p:txBody>
      </p:sp>
      <p:sp>
        <p:nvSpPr>
          <p:cNvPr id="70" name="Date Placeholder 69">
            <a:extLst>
              <a:ext uri="{FF2B5EF4-FFF2-40B4-BE49-F238E27FC236}">
                <a16:creationId xmlns:a16="http://schemas.microsoft.com/office/drawing/2014/main" id="{B3C3CC42-64DA-452A-821D-840B4ED37C81}"/>
              </a:ext>
            </a:extLst>
          </p:cNvPr>
          <p:cNvSpPr>
            <a:spLocks noGrp="1"/>
          </p:cNvSpPr>
          <p:nvPr>
            <p:ph type="dt" sz="half" idx="60"/>
          </p:nvPr>
        </p:nvSpPr>
        <p:spPr>
          <a:xfrm>
            <a:off x="838200" y="6356350"/>
            <a:ext cx="2743200" cy="365125"/>
          </a:xfrm>
        </p:spPr>
        <p:txBody>
          <a:bodyPr/>
          <a:lstStyle/>
          <a:p>
            <a:r>
              <a:rPr lang="en-US"/>
              <a:t>2023</a:t>
            </a:r>
            <a:endParaRPr lang="en-US" dirty="0"/>
          </a:p>
        </p:txBody>
      </p:sp>
      <p:sp>
        <p:nvSpPr>
          <p:cNvPr id="3" name="Footer Placeholder 2">
            <a:extLst>
              <a:ext uri="{FF2B5EF4-FFF2-40B4-BE49-F238E27FC236}">
                <a16:creationId xmlns:a16="http://schemas.microsoft.com/office/drawing/2014/main" id="{BA35BD6B-402B-4987-9FCE-9A6924EE2F00}"/>
              </a:ext>
            </a:extLst>
          </p:cNvPr>
          <p:cNvSpPr>
            <a:spLocks noGrp="1"/>
          </p:cNvSpPr>
          <p:nvPr>
            <p:ph type="ftr" sz="quarter" idx="10"/>
          </p:nvPr>
        </p:nvSpPr>
        <p:spPr>
          <a:xfrm>
            <a:off x="4038600" y="6356350"/>
            <a:ext cx="4114800" cy="365125"/>
          </a:xfrm>
        </p:spPr>
        <p:txBody>
          <a:bodyPr/>
          <a:lstStyle/>
          <a:p>
            <a:r>
              <a:rPr lang="en-US"/>
              <a:t>Integrating visual communication and storytelling in Software Engineering</a:t>
            </a:r>
            <a:endParaRPr lang="en-ZA" dirty="0"/>
          </a:p>
        </p:txBody>
      </p:sp>
      <p:sp>
        <p:nvSpPr>
          <p:cNvPr id="4" name="Slide Number Placeholder 3">
            <a:extLst>
              <a:ext uri="{FF2B5EF4-FFF2-40B4-BE49-F238E27FC236}">
                <a16:creationId xmlns:a16="http://schemas.microsoft.com/office/drawing/2014/main" id="{E259ECD5-0EAD-48D0-B30B-16305BC1062F}"/>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33</a:t>
            </a:fld>
            <a:endParaRPr lang="en-ZA" dirty="0"/>
          </a:p>
        </p:txBody>
      </p:sp>
      <p:sp>
        <p:nvSpPr>
          <p:cNvPr id="38" name="Text Placeholder 31">
            <a:extLst>
              <a:ext uri="{FF2B5EF4-FFF2-40B4-BE49-F238E27FC236}">
                <a16:creationId xmlns:a16="http://schemas.microsoft.com/office/drawing/2014/main" id="{607DCFEC-829E-4B9D-9E7F-72EDD3917269}"/>
              </a:ext>
            </a:extLst>
          </p:cNvPr>
          <p:cNvSpPr txBox="1">
            <a:spLocks/>
          </p:cNvSpPr>
          <p:nvPr/>
        </p:nvSpPr>
        <p:spPr>
          <a:xfrm>
            <a:off x="4540250" y="2304288"/>
            <a:ext cx="1793875" cy="561975"/>
          </a:xfrm>
          <a:prstGeom prst="rect">
            <a:avLst/>
          </a:prstGeom>
          <a:solidFill>
            <a:schemeClr val="accent3"/>
          </a:solidFill>
          <a:ln>
            <a:noFill/>
          </a:ln>
        </p:spPr>
        <p:txBody>
          <a:bodyPr vert="horz" lIns="0" tIns="0" rIns="0" bIns="0" rtlCol="0" anchor="ctr" anchorCtr="1">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t>Run focus groups</a:t>
            </a:r>
          </a:p>
        </p:txBody>
      </p:sp>
      <p:sp>
        <p:nvSpPr>
          <p:cNvPr id="34" name="Text Placeholder 31">
            <a:extLst>
              <a:ext uri="{FF2B5EF4-FFF2-40B4-BE49-F238E27FC236}">
                <a16:creationId xmlns:a16="http://schemas.microsoft.com/office/drawing/2014/main" id="{7FB66D8F-42FB-4D6F-B5C7-E8A2704C4D5D}"/>
              </a:ext>
            </a:extLst>
          </p:cNvPr>
          <p:cNvSpPr txBox="1">
            <a:spLocks/>
          </p:cNvSpPr>
          <p:nvPr/>
        </p:nvSpPr>
        <p:spPr>
          <a:xfrm>
            <a:off x="8478118" y="2304288"/>
            <a:ext cx="1793875" cy="561975"/>
          </a:xfrm>
          <a:prstGeom prst="rect">
            <a:avLst/>
          </a:prstGeom>
          <a:solidFill>
            <a:schemeClr val="accent3"/>
          </a:solidFill>
          <a:ln>
            <a:noFill/>
          </a:ln>
        </p:spPr>
        <p:txBody>
          <a:bodyPr vert="horz" lIns="0" tIns="0" rIns="0" bIns="0" rtlCol="0" anchor="ctr" anchorCtr="1">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t>Gather feedback</a:t>
            </a:r>
          </a:p>
        </p:txBody>
      </p:sp>
      <p:sp>
        <p:nvSpPr>
          <p:cNvPr id="40" name="Text Placeholder 31">
            <a:extLst>
              <a:ext uri="{FF2B5EF4-FFF2-40B4-BE49-F238E27FC236}">
                <a16:creationId xmlns:a16="http://schemas.microsoft.com/office/drawing/2014/main" id="{0322F7C2-6007-4413-B0AC-012350267DE3}"/>
              </a:ext>
            </a:extLst>
          </p:cNvPr>
          <p:cNvSpPr txBox="1">
            <a:spLocks/>
          </p:cNvSpPr>
          <p:nvPr/>
        </p:nvSpPr>
        <p:spPr>
          <a:xfrm>
            <a:off x="2152214" y="5230368"/>
            <a:ext cx="1793875" cy="561975"/>
          </a:xfrm>
          <a:prstGeom prst="rect">
            <a:avLst/>
          </a:prstGeom>
          <a:solidFill>
            <a:schemeClr val="accent3"/>
          </a:solidFill>
          <a:ln>
            <a:noFill/>
          </a:ln>
        </p:spPr>
        <p:txBody>
          <a:bodyPr vert="horz" lIns="0" tIns="0" rIns="0" bIns="0" rtlCol="0" anchor="ctr" anchorCtr="1">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cs typeface="Calibri Light"/>
              </a:rPr>
              <a:t>Test design</a:t>
            </a:r>
          </a:p>
        </p:txBody>
      </p:sp>
      <p:sp>
        <p:nvSpPr>
          <p:cNvPr id="42" name="Text Placeholder 31">
            <a:extLst>
              <a:ext uri="{FF2B5EF4-FFF2-40B4-BE49-F238E27FC236}">
                <a16:creationId xmlns:a16="http://schemas.microsoft.com/office/drawing/2014/main" id="{98DDA43F-34CF-4E57-97F0-535BCBD8A38F}"/>
              </a:ext>
            </a:extLst>
          </p:cNvPr>
          <p:cNvSpPr txBox="1">
            <a:spLocks/>
          </p:cNvSpPr>
          <p:nvPr/>
        </p:nvSpPr>
        <p:spPr>
          <a:xfrm>
            <a:off x="6119953" y="5226571"/>
            <a:ext cx="1793875" cy="561975"/>
          </a:xfrm>
          <a:prstGeom prst="rect">
            <a:avLst/>
          </a:prstGeom>
          <a:solidFill>
            <a:schemeClr val="accent1"/>
          </a:solidFill>
          <a:ln>
            <a:noFill/>
          </a:ln>
        </p:spPr>
        <p:txBody>
          <a:bodyPr vert="horz" lIns="0" tIns="0" rIns="0" bIns="0" rtlCol="0" anchor="ctr" anchorCtr="1">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solidFill>
                  <a:schemeClr val="tx1"/>
                </a:solidFill>
              </a:rPr>
              <a:t>Launch design</a:t>
            </a:r>
          </a:p>
        </p:txBody>
      </p:sp>
      <p:sp>
        <p:nvSpPr>
          <p:cNvPr id="36" name="Text Placeholder 31">
            <a:extLst>
              <a:ext uri="{FF2B5EF4-FFF2-40B4-BE49-F238E27FC236}">
                <a16:creationId xmlns:a16="http://schemas.microsoft.com/office/drawing/2014/main" id="{FD461938-72FB-4E5D-80CD-DE5F3EE1D5AE}"/>
              </a:ext>
            </a:extLst>
          </p:cNvPr>
          <p:cNvSpPr txBox="1">
            <a:spLocks/>
          </p:cNvSpPr>
          <p:nvPr/>
        </p:nvSpPr>
        <p:spPr>
          <a:xfrm>
            <a:off x="9714105" y="5230368"/>
            <a:ext cx="1793875" cy="561975"/>
          </a:xfrm>
          <a:prstGeom prst="rect">
            <a:avLst/>
          </a:prstGeom>
          <a:solidFill>
            <a:schemeClr val="accent3"/>
          </a:solidFill>
          <a:ln>
            <a:noFill/>
          </a:ln>
        </p:spPr>
        <p:txBody>
          <a:bodyPr vert="horz" lIns="0" tIns="0" rIns="0" bIns="0" rtlCol="0" anchor="ctr" anchorCtr="1">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t>Deliver to client</a:t>
            </a:r>
          </a:p>
        </p:txBody>
      </p:sp>
      <p:cxnSp>
        <p:nvCxnSpPr>
          <p:cNvPr id="81" name="Straight Connector 80">
            <a:extLst>
              <a:ext uri="{FF2B5EF4-FFF2-40B4-BE49-F238E27FC236}">
                <a16:creationId xmlns:a16="http://schemas.microsoft.com/office/drawing/2014/main" id="{6A60E3F7-029A-49BA-81A4-C0D9B46701FB}"/>
              </a:ext>
              <a:ext uri="{C183D7F6-B498-43B3-948B-1728B52AA6E4}">
                <adec:decorative xmlns:adec="http://schemas.microsoft.com/office/drawing/2017/decorative" val="1"/>
              </a:ext>
            </a:extLst>
          </p:cNvPr>
          <p:cNvCxnSpPr>
            <a:cxnSpLocks/>
          </p:cNvCxnSpPr>
          <p:nvPr/>
        </p:nvCxnSpPr>
        <p:spPr>
          <a:xfrm>
            <a:off x="3048000" y="2571750"/>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C63CB3E-25F3-4384-8C96-BB924FA53B43}"/>
              </a:ext>
              <a:ext uri="{C183D7F6-B498-43B3-948B-1728B52AA6E4}">
                <adec:decorative xmlns:adec="http://schemas.microsoft.com/office/drawing/2017/decorative" val="1"/>
              </a:ext>
            </a:extLst>
          </p:cNvPr>
          <p:cNvCxnSpPr>
            <a:cxnSpLocks/>
          </p:cNvCxnSpPr>
          <p:nvPr/>
        </p:nvCxnSpPr>
        <p:spPr>
          <a:xfrm rot="10800000">
            <a:off x="10958462" y="4663440"/>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2E3DEF9-3B41-4091-B0CB-B5BCCCC48D8C}"/>
              </a:ext>
              <a:ext uri="{C183D7F6-B498-43B3-948B-1728B52AA6E4}">
                <adec:decorative xmlns:adec="http://schemas.microsoft.com/office/drawing/2017/decorative" val="1"/>
              </a:ext>
            </a:extLst>
          </p:cNvPr>
          <p:cNvCxnSpPr>
            <a:cxnSpLocks/>
          </p:cNvCxnSpPr>
          <p:nvPr/>
        </p:nvCxnSpPr>
        <p:spPr>
          <a:xfrm>
            <a:off x="5436095" y="2570877"/>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F9EC6C0-1013-478D-9D38-F5E0A03C22F7}"/>
              </a:ext>
              <a:ext uri="{C183D7F6-B498-43B3-948B-1728B52AA6E4}">
                <adec:decorative xmlns:adec="http://schemas.microsoft.com/office/drawing/2017/decorative" val="1"/>
              </a:ext>
            </a:extLst>
          </p:cNvPr>
          <p:cNvCxnSpPr>
            <a:cxnSpLocks/>
          </p:cNvCxnSpPr>
          <p:nvPr/>
        </p:nvCxnSpPr>
        <p:spPr>
          <a:xfrm rot="10800000">
            <a:off x="3048000" y="4663440"/>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5E1C21F-EF32-4CA2-BCB8-D7FA7A59B4FB}"/>
              </a:ext>
              <a:ext uri="{C183D7F6-B498-43B3-948B-1728B52AA6E4}">
                <adec:decorative xmlns:adec="http://schemas.microsoft.com/office/drawing/2017/decorative" val="1"/>
              </a:ext>
            </a:extLst>
          </p:cNvPr>
          <p:cNvCxnSpPr>
            <a:cxnSpLocks/>
          </p:cNvCxnSpPr>
          <p:nvPr/>
        </p:nvCxnSpPr>
        <p:spPr>
          <a:xfrm>
            <a:off x="9378775" y="2570877"/>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00161CD-EB22-4A39-B831-F62D3980F039}"/>
              </a:ext>
              <a:ext uri="{C183D7F6-B498-43B3-948B-1728B52AA6E4}">
                <adec:decorative xmlns:adec="http://schemas.microsoft.com/office/drawing/2017/decorative" val="1"/>
              </a:ext>
            </a:extLst>
          </p:cNvPr>
          <p:cNvCxnSpPr>
            <a:cxnSpLocks/>
          </p:cNvCxnSpPr>
          <p:nvPr/>
        </p:nvCxnSpPr>
        <p:spPr>
          <a:xfrm rot="10800000">
            <a:off x="7018907" y="4659106"/>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22201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9" name="Table 9">
            <a:extLst>
              <a:ext uri="{FF2B5EF4-FFF2-40B4-BE49-F238E27FC236}">
                <a16:creationId xmlns:a16="http://schemas.microsoft.com/office/drawing/2014/main" id="{F6E0C67A-8733-4F90-8BC5-65C93FF78575}"/>
              </a:ext>
            </a:extLst>
          </p:cNvPr>
          <p:cNvGraphicFramePr>
            <a:graphicFrameLocks noGrp="1"/>
          </p:cNvGraphicFramePr>
          <p:nvPr>
            <p:ph idx="1"/>
            <p:extLst>
              <p:ext uri="{D42A27DB-BD31-4B8C-83A1-F6EECF244321}">
                <p14:modId xmlns:p14="http://schemas.microsoft.com/office/powerpoint/2010/main" val="2206455229"/>
              </p:ext>
            </p:extLst>
          </p:nvPr>
        </p:nvGraphicFramePr>
        <p:xfrm>
          <a:off x="838200" y="1685925"/>
          <a:ext cx="10515600" cy="4092296"/>
        </p:xfrm>
        <a:graphic>
          <a:graphicData uri="http://schemas.openxmlformats.org/drawingml/2006/table">
            <a:tbl>
              <a:tblPr firstRow="1" bandRow="1">
                <a:tableStyleId>{5A111915-BE36-4E01-A7E5-04B1672EAD32}</a:tableStyleId>
              </a:tblPr>
              <a:tblGrid>
                <a:gridCol w="2738120">
                  <a:extLst>
                    <a:ext uri="{9D8B030D-6E8A-4147-A177-3AD203B41FA5}">
                      <a16:colId xmlns:a16="http://schemas.microsoft.com/office/drawing/2014/main" val="3446012419"/>
                    </a:ext>
                  </a:extLst>
                </a:gridCol>
                <a:gridCol w="1468120">
                  <a:extLst>
                    <a:ext uri="{9D8B030D-6E8A-4147-A177-3AD203B41FA5}">
                      <a16:colId xmlns:a16="http://schemas.microsoft.com/office/drawing/2014/main" val="4052646397"/>
                    </a:ext>
                  </a:extLst>
                </a:gridCol>
                <a:gridCol w="2103120">
                  <a:extLst>
                    <a:ext uri="{9D8B030D-6E8A-4147-A177-3AD203B41FA5}">
                      <a16:colId xmlns:a16="http://schemas.microsoft.com/office/drawing/2014/main" val="1935352797"/>
                    </a:ext>
                  </a:extLst>
                </a:gridCol>
                <a:gridCol w="2103120">
                  <a:extLst>
                    <a:ext uri="{9D8B030D-6E8A-4147-A177-3AD203B41FA5}">
                      <a16:colId xmlns:a16="http://schemas.microsoft.com/office/drawing/2014/main" val="1218263486"/>
                    </a:ext>
                  </a:extLst>
                </a:gridCol>
                <a:gridCol w="2103120">
                  <a:extLst>
                    <a:ext uri="{9D8B030D-6E8A-4147-A177-3AD203B41FA5}">
                      <a16:colId xmlns:a16="http://schemas.microsoft.com/office/drawing/2014/main" val="3235153012"/>
                    </a:ext>
                  </a:extLst>
                </a:gridCol>
              </a:tblGrid>
              <a:tr h="314792">
                <a:tc>
                  <a:txBody>
                    <a:bodyPr/>
                    <a:lstStyle/>
                    <a:p>
                      <a:pPr algn="l" fontAlgn="b"/>
                      <a:endParaRPr lang="en-US" sz="1400" b="0" i="0" u="none" strike="noStrike" dirty="0">
                        <a:solidFill>
                          <a:schemeClr val="bg1"/>
                        </a:solidFill>
                        <a:effectLst/>
                        <a:latin typeface="+mn-lt"/>
                      </a:endParaRPr>
                    </a:p>
                  </a:txBody>
                  <a:tcPr marL="288000" anchor="b">
                    <a:solidFill>
                      <a:schemeClr val="accent5">
                        <a:lumMod val="60000"/>
                        <a:lumOff val="40000"/>
                      </a:schemeClr>
                    </a:solidFill>
                  </a:tcPr>
                </a:tc>
                <a:tc>
                  <a:txBody>
                    <a:bodyPr/>
                    <a:lstStyle/>
                    <a:p>
                      <a:pPr algn="r" fontAlgn="b"/>
                      <a:r>
                        <a:rPr lang="en-US" sz="1400" b="1" u="none" strike="noStrike" dirty="0">
                          <a:solidFill>
                            <a:schemeClr val="tx1"/>
                          </a:solidFill>
                          <a:effectLst/>
                        </a:rPr>
                        <a:t>Year 1</a:t>
                      </a:r>
                      <a:endParaRPr lang="en-US" sz="1400" b="1" i="0" u="none" strike="noStrike" dirty="0">
                        <a:solidFill>
                          <a:schemeClr val="tx1"/>
                        </a:solidFill>
                        <a:effectLst/>
                        <a:latin typeface="+mn-lt"/>
                      </a:endParaRPr>
                    </a:p>
                  </a:txBody>
                  <a:tcPr anchor="b">
                    <a:solidFill>
                      <a:schemeClr val="accent5">
                        <a:lumMod val="60000"/>
                        <a:lumOff val="40000"/>
                      </a:schemeClr>
                    </a:solidFill>
                  </a:tcPr>
                </a:tc>
                <a:tc>
                  <a:txBody>
                    <a:bodyPr/>
                    <a:lstStyle/>
                    <a:p>
                      <a:pPr algn="r" fontAlgn="b"/>
                      <a:r>
                        <a:rPr lang="en-US" sz="1400" b="1" u="none" strike="noStrike" dirty="0">
                          <a:solidFill>
                            <a:schemeClr val="tx1"/>
                          </a:solidFill>
                          <a:effectLst/>
                        </a:rPr>
                        <a:t>Year 2</a:t>
                      </a:r>
                      <a:endParaRPr lang="en-US" sz="1400" b="1" i="0" u="none" strike="noStrike" dirty="0">
                        <a:solidFill>
                          <a:schemeClr val="tx1"/>
                        </a:solidFill>
                        <a:effectLst/>
                        <a:latin typeface="+mn-lt"/>
                      </a:endParaRPr>
                    </a:p>
                  </a:txBody>
                  <a:tcPr anchor="b">
                    <a:solidFill>
                      <a:schemeClr val="accent5">
                        <a:lumMod val="60000"/>
                        <a:lumOff val="40000"/>
                      </a:schemeClr>
                    </a:solidFill>
                  </a:tcPr>
                </a:tc>
                <a:tc>
                  <a:txBody>
                    <a:bodyPr/>
                    <a:lstStyle/>
                    <a:p>
                      <a:pPr algn="r" fontAlgn="b"/>
                      <a:r>
                        <a:rPr lang="en-US" sz="1400" b="1" u="none" strike="noStrike" dirty="0">
                          <a:solidFill>
                            <a:schemeClr val="tx1"/>
                          </a:solidFill>
                          <a:effectLst/>
                        </a:rPr>
                        <a:t>Year 3</a:t>
                      </a:r>
                      <a:endParaRPr lang="en-US" sz="1400" b="1" i="0" u="none" strike="noStrike" dirty="0">
                        <a:solidFill>
                          <a:schemeClr val="tx1"/>
                        </a:solidFill>
                        <a:effectLst/>
                        <a:latin typeface="+mn-lt"/>
                      </a:endParaRPr>
                    </a:p>
                  </a:txBody>
                  <a:tcPr anchor="b">
                    <a:solidFill>
                      <a:schemeClr val="accent5">
                        <a:lumMod val="60000"/>
                        <a:lumOff val="40000"/>
                      </a:schemeClr>
                    </a:solidFill>
                  </a:tcPr>
                </a:tc>
                <a:tc>
                  <a:txBody>
                    <a:bodyPr/>
                    <a:lstStyle/>
                    <a:p>
                      <a:pPr algn="l" fontAlgn="b"/>
                      <a:endParaRPr lang="en-US" sz="1400" b="0" i="0" u="none" strike="noStrike" dirty="0">
                        <a:solidFill>
                          <a:schemeClr val="tx1"/>
                        </a:solidFill>
                        <a:effectLst/>
                        <a:latin typeface="+mn-lt"/>
                      </a:endParaRPr>
                    </a:p>
                  </a:txBody>
                  <a:tcPr anchor="b">
                    <a:solidFill>
                      <a:schemeClr val="accent5">
                        <a:lumMod val="60000"/>
                        <a:lumOff val="40000"/>
                      </a:schemeClr>
                    </a:solidFill>
                  </a:tcPr>
                </a:tc>
                <a:extLst>
                  <a:ext uri="{0D108BD9-81ED-4DB2-BD59-A6C34878D82A}">
                    <a16:rowId xmlns:a16="http://schemas.microsoft.com/office/drawing/2014/main" val="4140773105"/>
                  </a:ext>
                </a:extLst>
              </a:tr>
              <a:tr h="314792">
                <a:tc>
                  <a:txBody>
                    <a:bodyPr/>
                    <a:lstStyle/>
                    <a:p>
                      <a:pPr algn="l" fontAlgn="b"/>
                      <a:r>
                        <a:rPr lang="en-US" sz="1400" b="0" u="none" strike="noStrike" dirty="0">
                          <a:solidFill>
                            <a:schemeClr val="tx1"/>
                          </a:solidFill>
                          <a:effectLst/>
                        </a:rPr>
                        <a:t>Income</a:t>
                      </a:r>
                      <a:endParaRPr lang="en-US" sz="1400" b="0" i="0" u="none" strike="noStrike" dirty="0">
                        <a:solidFill>
                          <a:schemeClr val="tx1"/>
                        </a:solidFill>
                        <a:effectLst/>
                        <a:latin typeface="+mn-lt"/>
                      </a:endParaRPr>
                    </a:p>
                  </a:txBody>
                  <a:tcPr marL="288000" anchor="b"/>
                </a:tc>
                <a:tc>
                  <a:txBody>
                    <a:bodyPr/>
                    <a:lstStyle/>
                    <a:p>
                      <a:pPr algn="r" fontAlgn="b"/>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4142911372"/>
                  </a:ext>
                </a:extLst>
              </a:tr>
              <a:tr h="314792">
                <a:tc>
                  <a:txBody>
                    <a:bodyPr/>
                    <a:lstStyle/>
                    <a:p>
                      <a:pPr lvl="1" algn="l" fontAlgn="b"/>
                      <a:r>
                        <a:rPr lang="en-US" sz="1400" b="0" u="none" strike="noStrike" dirty="0">
                          <a:solidFill>
                            <a:schemeClr val="tx1"/>
                          </a:solidFill>
                          <a:effectLst/>
                        </a:rPr>
                        <a:t>Users</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50,000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400,000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1,600,000</a:t>
                      </a:r>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1543393929"/>
                  </a:ext>
                </a:extLst>
              </a:tr>
              <a:tr h="314792">
                <a:tc>
                  <a:txBody>
                    <a:bodyPr/>
                    <a:lstStyle/>
                    <a:p>
                      <a:pPr lvl="1" algn="l" fontAlgn="b"/>
                      <a:r>
                        <a:rPr lang="en-US" sz="1400" b="0" u="none" strike="noStrike" dirty="0">
                          <a:solidFill>
                            <a:schemeClr val="tx1"/>
                          </a:solidFill>
                          <a:effectLst/>
                        </a:rPr>
                        <a:t>Sales</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500,000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4,000,000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16,000,000</a:t>
                      </a:r>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255711469"/>
                  </a:ext>
                </a:extLst>
              </a:tr>
              <a:tr h="314792">
                <a:tc>
                  <a:txBody>
                    <a:bodyPr/>
                    <a:lstStyle/>
                    <a:p>
                      <a:pPr lvl="1" algn="l" fontAlgn="b"/>
                      <a:r>
                        <a:rPr lang="en-US" sz="1400" b="0" u="none" strike="noStrike" dirty="0">
                          <a:solidFill>
                            <a:schemeClr val="tx1"/>
                          </a:solidFill>
                          <a:effectLst/>
                        </a:rPr>
                        <a:t>Average price per sale</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75</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80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90</a:t>
                      </a:r>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1498944196"/>
                  </a:ext>
                </a:extLst>
              </a:tr>
              <a:tr h="314792">
                <a:tc>
                  <a:txBody>
                    <a:bodyPr/>
                    <a:lstStyle/>
                    <a:p>
                      <a:pPr lvl="1" algn="l" fontAlgn="b"/>
                      <a:r>
                        <a:rPr lang="en-US" sz="1400" b="0" u="none" strike="noStrike" dirty="0">
                          <a:solidFill>
                            <a:schemeClr val="tx1"/>
                          </a:solidFill>
                          <a:effectLst/>
                        </a:rPr>
                        <a:t>Revenue @ 15%</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5,625,000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48,000,000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216,000,000</a:t>
                      </a:r>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2561606819"/>
                  </a:ext>
                </a:extLst>
              </a:tr>
              <a:tr h="314792">
                <a:tc>
                  <a:txBody>
                    <a:bodyPr/>
                    <a:lstStyle/>
                    <a:p>
                      <a:pPr algn="l" fontAlgn="b"/>
                      <a:r>
                        <a:rPr lang="en-US" sz="1400" b="1" u="none" strike="noStrike" dirty="0">
                          <a:solidFill>
                            <a:schemeClr val="tx1"/>
                          </a:solidFill>
                          <a:effectLst/>
                        </a:rPr>
                        <a:t>Gross profit</a:t>
                      </a:r>
                      <a:endParaRPr lang="en-US" sz="1400" b="1" i="0" u="none" strike="noStrike" dirty="0">
                        <a:solidFill>
                          <a:schemeClr val="tx1"/>
                        </a:solidFill>
                        <a:effectLst/>
                        <a:latin typeface="+mn-lt"/>
                      </a:endParaRPr>
                    </a:p>
                  </a:txBody>
                  <a:tcPr marL="288000" anchor="b"/>
                </a:tc>
                <a:tc>
                  <a:txBody>
                    <a:bodyPr/>
                    <a:lstStyle/>
                    <a:p>
                      <a:pPr algn="r" fontAlgn="b"/>
                      <a:r>
                        <a:rPr lang="en-US" sz="1400" b="1" u="none" strike="noStrike" dirty="0">
                          <a:solidFill>
                            <a:schemeClr val="tx1"/>
                          </a:solidFill>
                          <a:effectLst/>
                        </a:rPr>
                        <a:t>5,625,000</a:t>
                      </a:r>
                      <a:endParaRPr lang="en-US" sz="1400" b="1" i="0" u="none" strike="noStrike" dirty="0">
                        <a:solidFill>
                          <a:schemeClr val="tx1"/>
                        </a:solidFill>
                        <a:effectLst/>
                        <a:latin typeface="+mn-lt"/>
                      </a:endParaRPr>
                    </a:p>
                  </a:txBody>
                  <a:tcPr anchor="b"/>
                </a:tc>
                <a:tc>
                  <a:txBody>
                    <a:bodyPr/>
                    <a:lstStyle/>
                    <a:p>
                      <a:pPr algn="r" fontAlgn="b"/>
                      <a:r>
                        <a:rPr lang="en-US" sz="1400" b="1" u="none" strike="noStrike" dirty="0">
                          <a:solidFill>
                            <a:schemeClr val="tx1"/>
                          </a:solidFill>
                          <a:effectLst/>
                        </a:rPr>
                        <a:t>48,000,000</a:t>
                      </a:r>
                      <a:endParaRPr lang="en-US" sz="1400" b="1" i="0" u="none" strike="noStrike" dirty="0">
                        <a:solidFill>
                          <a:schemeClr val="tx1"/>
                        </a:solidFill>
                        <a:effectLst/>
                        <a:latin typeface="+mn-lt"/>
                      </a:endParaRPr>
                    </a:p>
                  </a:txBody>
                  <a:tcPr anchor="b"/>
                </a:tc>
                <a:tc>
                  <a:txBody>
                    <a:bodyPr/>
                    <a:lstStyle/>
                    <a:p>
                      <a:pPr algn="r" fontAlgn="b"/>
                      <a:r>
                        <a:rPr lang="en-US" sz="1400" b="1" u="none" strike="noStrike" dirty="0">
                          <a:solidFill>
                            <a:schemeClr val="tx1"/>
                          </a:solidFill>
                          <a:effectLst/>
                        </a:rPr>
                        <a:t>216,000,000</a:t>
                      </a:r>
                      <a:endParaRPr lang="en-US" sz="1400" b="1"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365120011"/>
                  </a:ext>
                </a:extLst>
              </a:tr>
              <a:tr h="314792">
                <a:tc>
                  <a:txBody>
                    <a:bodyPr/>
                    <a:lstStyle/>
                    <a:p>
                      <a:pPr algn="l" fontAlgn="b"/>
                      <a:r>
                        <a:rPr lang="en-US" sz="1400" b="0" u="none" strike="noStrike" dirty="0">
                          <a:solidFill>
                            <a:schemeClr val="tx1"/>
                          </a:solidFill>
                          <a:effectLst/>
                        </a:rPr>
                        <a:t>Expenses</a:t>
                      </a:r>
                      <a:endParaRPr lang="en-US" sz="1400" b="0" i="0" u="none" strike="noStrike" dirty="0">
                        <a:solidFill>
                          <a:schemeClr val="tx1"/>
                        </a:solidFill>
                        <a:effectLst/>
                        <a:latin typeface="+mn-lt"/>
                      </a:endParaRPr>
                    </a:p>
                  </a:txBody>
                  <a:tcPr marL="288000" anchor="b"/>
                </a:tc>
                <a:tc>
                  <a:txBody>
                    <a:bodyPr/>
                    <a:lstStyle/>
                    <a:p>
                      <a:pPr algn="l" fontAlgn="b"/>
                      <a:endParaRPr lang="en-US" sz="1400" b="0" i="0" u="none" strike="noStrike" dirty="0">
                        <a:solidFill>
                          <a:schemeClr val="tx1"/>
                        </a:solidFill>
                        <a:effectLst/>
                        <a:latin typeface="+mn-lt"/>
                      </a:endParaRPr>
                    </a:p>
                  </a:txBody>
                  <a:tcPr anchor="b"/>
                </a:tc>
                <a:tc>
                  <a:txBody>
                    <a:bodyPr/>
                    <a:lstStyle/>
                    <a:p>
                      <a:pPr algn="l" fontAlgn="b"/>
                      <a:endParaRPr lang="en-US" sz="1400" b="0" i="0" u="none" strike="noStrike" dirty="0">
                        <a:solidFill>
                          <a:schemeClr val="tx1"/>
                        </a:solidFill>
                        <a:effectLst/>
                        <a:latin typeface="+mn-lt"/>
                      </a:endParaRPr>
                    </a:p>
                  </a:txBody>
                  <a:tcPr anchor="b"/>
                </a:tc>
                <a:tc>
                  <a:txBody>
                    <a:bodyPr/>
                    <a:lstStyle/>
                    <a:p>
                      <a:pPr algn="l" fontAlgn="b"/>
                      <a:endParaRPr lang="en-US" sz="1400" b="0" i="0" u="none" strike="noStrike" dirty="0">
                        <a:solidFill>
                          <a:schemeClr val="tx1"/>
                        </a:solidFill>
                        <a:effectLst/>
                        <a:latin typeface="+mn-lt"/>
                      </a:endParaRPr>
                    </a:p>
                  </a:txBody>
                  <a:tcPr anchor="b"/>
                </a:tc>
                <a:tc>
                  <a:txBody>
                    <a:bodyPr/>
                    <a:lstStyle/>
                    <a:p>
                      <a:pPr algn="l"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4241422160"/>
                  </a:ext>
                </a:extLst>
              </a:tr>
              <a:tr h="314792">
                <a:tc>
                  <a:txBody>
                    <a:bodyPr/>
                    <a:lstStyle/>
                    <a:p>
                      <a:pPr marL="457200" lvl="1" indent="0" algn="l" fontAlgn="b">
                        <a:buFont typeface="Arial" panose="020B0604020202020204" pitchFamily="34" charset="0"/>
                        <a:buNone/>
                      </a:pPr>
                      <a:r>
                        <a:rPr lang="en-US" sz="1400" b="0" u="none" strike="noStrike" dirty="0">
                          <a:solidFill>
                            <a:schemeClr val="tx1"/>
                          </a:solidFill>
                          <a:effectLst/>
                        </a:rPr>
                        <a:t>Sales &amp; marketing</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5,062,500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38,400,000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151,200,000</a:t>
                      </a:r>
                      <a:endParaRPr lang="en-US" sz="1400" b="0" i="0" u="none" strike="noStrike" dirty="0">
                        <a:solidFill>
                          <a:schemeClr val="tx1"/>
                        </a:solidFill>
                        <a:effectLst/>
                        <a:latin typeface="+mn-lt"/>
                      </a:endParaRPr>
                    </a:p>
                  </a:txBody>
                  <a:tcPr anchor="b"/>
                </a:tc>
                <a:tc>
                  <a:txBody>
                    <a:bodyPr/>
                    <a:lstStyle/>
                    <a:p>
                      <a:pPr algn="l" fontAlgn="b"/>
                      <a:r>
                        <a:rPr lang="en-US" sz="1400" b="0" u="none" strike="noStrike" dirty="0">
                          <a:solidFill>
                            <a:schemeClr val="tx1"/>
                          </a:solidFill>
                          <a:effectLst/>
                        </a:rPr>
                        <a:t>70%</a:t>
                      </a:r>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2662407092"/>
                  </a:ext>
                </a:extLst>
              </a:tr>
              <a:tr h="314792">
                <a:tc>
                  <a:txBody>
                    <a:bodyPr/>
                    <a:lstStyle/>
                    <a:p>
                      <a:pPr marL="457200" lvl="1" indent="0" algn="l" fontAlgn="b">
                        <a:buFont typeface="Arial" panose="020B0604020202020204" pitchFamily="34" charset="0"/>
                        <a:buNone/>
                      </a:pPr>
                      <a:r>
                        <a:rPr lang="en-US" sz="1400" b="0" u="none" strike="noStrike" dirty="0">
                          <a:solidFill>
                            <a:schemeClr val="tx1"/>
                          </a:solidFill>
                          <a:effectLst/>
                        </a:rPr>
                        <a:t>Customer service</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1,687,500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9,600,000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21,600,000</a:t>
                      </a:r>
                      <a:endParaRPr lang="en-US" sz="1400" b="0" i="0" u="none" strike="noStrike" dirty="0">
                        <a:solidFill>
                          <a:schemeClr val="tx1"/>
                        </a:solidFill>
                        <a:effectLst/>
                        <a:latin typeface="+mn-lt"/>
                      </a:endParaRPr>
                    </a:p>
                  </a:txBody>
                  <a:tcPr anchor="b"/>
                </a:tc>
                <a:tc>
                  <a:txBody>
                    <a:bodyPr/>
                    <a:lstStyle/>
                    <a:p>
                      <a:pPr algn="l" fontAlgn="b"/>
                      <a:r>
                        <a:rPr lang="en-US" sz="1400" b="0" u="none" strike="noStrike" dirty="0">
                          <a:solidFill>
                            <a:schemeClr val="tx1"/>
                          </a:solidFill>
                          <a:effectLst/>
                        </a:rPr>
                        <a:t>10%</a:t>
                      </a:r>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1806368409"/>
                  </a:ext>
                </a:extLst>
              </a:tr>
              <a:tr h="314792">
                <a:tc>
                  <a:txBody>
                    <a:bodyPr/>
                    <a:lstStyle/>
                    <a:p>
                      <a:pPr marL="457200" lvl="1" indent="0" algn="l" fontAlgn="b">
                        <a:buFont typeface="Arial" panose="020B0604020202020204" pitchFamily="34" charset="0"/>
                        <a:buNone/>
                      </a:pPr>
                      <a:r>
                        <a:rPr lang="en-US" sz="1400" b="0" u="none" strike="noStrike" dirty="0">
                          <a:solidFill>
                            <a:schemeClr val="tx1"/>
                          </a:solidFill>
                          <a:effectLst/>
                        </a:rPr>
                        <a:t>Product development</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562,500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2,400,000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10,800,000</a:t>
                      </a:r>
                      <a:endParaRPr lang="en-US" sz="1400" b="0" i="0" u="none" strike="noStrike" dirty="0">
                        <a:solidFill>
                          <a:schemeClr val="tx1"/>
                        </a:solidFill>
                        <a:effectLst/>
                        <a:latin typeface="+mn-lt"/>
                      </a:endParaRPr>
                    </a:p>
                  </a:txBody>
                  <a:tcPr anchor="b"/>
                </a:tc>
                <a:tc>
                  <a:txBody>
                    <a:bodyPr/>
                    <a:lstStyle/>
                    <a:p>
                      <a:pPr algn="l" fontAlgn="b"/>
                      <a:r>
                        <a:rPr lang="en-US" sz="1400" b="0" u="none" strike="noStrike" dirty="0">
                          <a:solidFill>
                            <a:schemeClr val="tx1"/>
                          </a:solidFill>
                          <a:effectLst/>
                        </a:rPr>
                        <a:t>5%</a:t>
                      </a:r>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879688327"/>
                  </a:ext>
                </a:extLst>
              </a:tr>
              <a:tr h="314792">
                <a:tc>
                  <a:txBody>
                    <a:bodyPr/>
                    <a:lstStyle/>
                    <a:p>
                      <a:pPr marL="457200" lvl="1" indent="0" algn="l" fontAlgn="b">
                        <a:buFont typeface="Arial" panose="020B0604020202020204" pitchFamily="34" charset="0"/>
                        <a:buNone/>
                      </a:pPr>
                      <a:r>
                        <a:rPr lang="en-US" sz="1400" b="0" u="none" strike="noStrike" dirty="0">
                          <a:solidFill>
                            <a:schemeClr val="tx1"/>
                          </a:solidFill>
                          <a:effectLst/>
                        </a:rPr>
                        <a:t>Research</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281,250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2,400,000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4,320,000</a:t>
                      </a:r>
                      <a:endParaRPr lang="en-US" sz="1400" b="0" i="0" u="none" strike="noStrike" dirty="0">
                        <a:solidFill>
                          <a:schemeClr val="tx1"/>
                        </a:solidFill>
                        <a:effectLst/>
                        <a:latin typeface="+mn-lt"/>
                      </a:endParaRPr>
                    </a:p>
                  </a:txBody>
                  <a:tcPr anchor="b"/>
                </a:tc>
                <a:tc>
                  <a:txBody>
                    <a:bodyPr/>
                    <a:lstStyle/>
                    <a:p>
                      <a:pPr algn="l" fontAlgn="b"/>
                      <a:r>
                        <a:rPr lang="en-US" sz="1400" b="0" u="none" strike="noStrike" dirty="0">
                          <a:solidFill>
                            <a:schemeClr val="tx1"/>
                          </a:solidFill>
                          <a:effectLst/>
                        </a:rPr>
                        <a:t>2%</a:t>
                      </a:r>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1613433075"/>
                  </a:ext>
                </a:extLst>
              </a:tr>
              <a:tr h="314792">
                <a:tc>
                  <a:txBody>
                    <a:bodyPr/>
                    <a:lstStyle/>
                    <a:p>
                      <a:pPr algn="l" fontAlgn="b"/>
                      <a:r>
                        <a:rPr lang="en-US" sz="1400" b="1" u="none" strike="noStrike" dirty="0">
                          <a:solidFill>
                            <a:schemeClr val="tx1"/>
                          </a:solidFill>
                          <a:effectLst/>
                        </a:rPr>
                        <a:t>Total expenses</a:t>
                      </a:r>
                      <a:endParaRPr lang="en-US" sz="1400" b="1" i="0" u="none" strike="noStrike" dirty="0">
                        <a:solidFill>
                          <a:schemeClr val="tx1"/>
                        </a:solidFill>
                        <a:effectLst/>
                        <a:latin typeface="+mn-lt"/>
                      </a:endParaRPr>
                    </a:p>
                  </a:txBody>
                  <a:tcPr marL="288000" anchor="b"/>
                </a:tc>
                <a:tc>
                  <a:txBody>
                    <a:bodyPr/>
                    <a:lstStyle/>
                    <a:p>
                      <a:pPr algn="r" fontAlgn="b"/>
                      <a:r>
                        <a:rPr lang="en-US" sz="1400" b="1" u="none" strike="noStrike" dirty="0">
                          <a:solidFill>
                            <a:schemeClr val="tx1"/>
                          </a:solidFill>
                          <a:effectLst/>
                        </a:rPr>
                        <a:t>7,593,750</a:t>
                      </a:r>
                      <a:endParaRPr lang="en-US" sz="1400" b="1" i="0" u="none" strike="noStrike" dirty="0">
                        <a:solidFill>
                          <a:schemeClr val="tx1"/>
                        </a:solidFill>
                        <a:effectLst/>
                        <a:latin typeface="+mn-lt"/>
                      </a:endParaRPr>
                    </a:p>
                  </a:txBody>
                  <a:tcPr anchor="b"/>
                </a:tc>
                <a:tc>
                  <a:txBody>
                    <a:bodyPr/>
                    <a:lstStyle/>
                    <a:p>
                      <a:pPr algn="r" fontAlgn="b"/>
                      <a:r>
                        <a:rPr lang="en-US" sz="1400" b="1" u="none" strike="noStrike" dirty="0">
                          <a:solidFill>
                            <a:schemeClr val="tx1"/>
                          </a:solidFill>
                          <a:effectLst/>
                        </a:rPr>
                        <a:t>52,800,000</a:t>
                      </a:r>
                      <a:endParaRPr lang="en-US" sz="1400" b="1" i="0" u="none" strike="noStrike" dirty="0">
                        <a:solidFill>
                          <a:schemeClr val="tx1"/>
                        </a:solidFill>
                        <a:effectLst/>
                        <a:latin typeface="+mn-lt"/>
                      </a:endParaRPr>
                    </a:p>
                  </a:txBody>
                  <a:tcPr anchor="b"/>
                </a:tc>
                <a:tc>
                  <a:txBody>
                    <a:bodyPr/>
                    <a:lstStyle/>
                    <a:p>
                      <a:pPr algn="r" fontAlgn="b"/>
                      <a:r>
                        <a:rPr lang="en-US" sz="1400" b="1" u="none" strike="noStrike" dirty="0">
                          <a:solidFill>
                            <a:schemeClr val="tx1"/>
                          </a:solidFill>
                          <a:effectLst/>
                        </a:rPr>
                        <a:t>187,920,000</a:t>
                      </a:r>
                      <a:endParaRPr lang="en-US" sz="1400" b="1" i="0" u="none" strike="noStrike" dirty="0">
                        <a:solidFill>
                          <a:schemeClr val="tx1"/>
                        </a:solidFill>
                        <a:effectLst/>
                        <a:latin typeface="+mn-lt"/>
                      </a:endParaRPr>
                    </a:p>
                  </a:txBody>
                  <a:tcPr anchor="b"/>
                </a:tc>
                <a:tc>
                  <a:txBody>
                    <a:bodyPr/>
                    <a:lstStyle/>
                    <a:p>
                      <a:pPr algn="l"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2301145645"/>
                  </a:ext>
                </a:extLst>
              </a:tr>
            </a:tbl>
          </a:graphicData>
        </a:graphic>
      </p:graphicFrame>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838200" y="365125"/>
            <a:ext cx="10515600" cy="1325563"/>
          </a:xfrm>
        </p:spPr>
        <p:txBody>
          <a:bodyPr/>
          <a:lstStyle/>
          <a:p>
            <a:r>
              <a:rPr lang="en-US" dirty="0"/>
              <a:t>Financials</a:t>
            </a:r>
          </a:p>
        </p:txBody>
      </p:sp>
      <p:sp>
        <p:nvSpPr>
          <p:cNvPr id="2" name="Date Placeholder 1">
            <a:extLst>
              <a:ext uri="{FF2B5EF4-FFF2-40B4-BE49-F238E27FC236}">
                <a16:creationId xmlns:a16="http://schemas.microsoft.com/office/drawing/2014/main" id="{896B568C-56CE-45B6-8812-96D377251733}"/>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3" name="Footer Placeholder 2">
            <a:extLst>
              <a:ext uri="{FF2B5EF4-FFF2-40B4-BE49-F238E27FC236}">
                <a16:creationId xmlns:a16="http://schemas.microsoft.com/office/drawing/2014/main" id="{244FB3B5-03CE-4FAD-B187-3DA70C0E2E20}"/>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4" name="Slide Number Placeholder 3">
            <a:extLst>
              <a:ext uri="{FF2B5EF4-FFF2-40B4-BE49-F238E27FC236}">
                <a16:creationId xmlns:a16="http://schemas.microsoft.com/office/drawing/2014/main" id="{58AA017A-FC75-4E6D-B15A-F3163642EEA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34</a:t>
            </a:fld>
            <a:endParaRPr lang="en-US" dirty="0"/>
          </a:p>
        </p:txBody>
      </p:sp>
    </p:spTree>
    <p:extLst>
      <p:ext uri="{BB962C8B-B14F-4D97-AF65-F5344CB8AC3E}">
        <p14:creationId xmlns:p14="http://schemas.microsoft.com/office/powerpoint/2010/main" val="5669975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Meet </a:t>
            </a:r>
            <a:r>
              <a:rPr lang="en-US"/>
              <a:t>the team </a:t>
            </a:r>
            <a:endParaRPr lang="en-US" dirty="0"/>
          </a:p>
        </p:txBody>
      </p:sp>
      <p:pic>
        <p:nvPicPr>
          <p:cNvPr id="36" name="Picture Placeholder 35" descr="team member">
            <a:extLst>
              <a:ext uri="{FF2B5EF4-FFF2-40B4-BE49-F238E27FC236}">
                <a16:creationId xmlns:a16="http://schemas.microsoft.com/office/drawing/2014/main" id="{9E4C54D5-D090-422D-B13C-A07DDD8192BF}"/>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5830" r="5830"/>
          <a:stretch/>
        </p:blipFill>
        <p:spPr>
          <a:xfrm>
            <a:off x="1335515" y="1717141"/>
            <a:ext cx="2286000" cy="1554480"/>
          </a:xfrm>
        </p:spPr>
      </p:pic>
      <p:sp>
        <p:nvSpPr>
          <p:cNvPr id="4" name="Text Placeholder 3">
            <a:extLst>
              <a:ext uri="{FF2B5EF4-FFF2-40B4-BE49-F238E27FC236}">
                <a16:creationId xmlns:a16="http://schemas.microsoft.com/office/drawing/2014/main" id="{64EF81C6-722A-40A9-982F-7A77D2F184CA}"/>
              </a:ext>
            </a:extLst>
          </p:cNvPr>
          <p:cNvSpPr>
            <a:spLocks noGrp="1"/>
          </p:cNvSpPr>
          <p:nvPr>
            <p:ph type="body" sz="quarter" idx="14"/>
          </p:nvPr>
        </p:nvSpPr>
        <p:spPr>
          <a:xfrm>
            <a:off x="1335515" y="3323013"/>
            <a:ext cx="2286000" cy="274320"/>
          </a:xfrm>
        </p:spPr>
        <p:txBody>
          <a:bodyPr/>
          <a:lstStyle/>
          <a:p>
            <a:r>
              <a:rPr lang="en-US" dirty="0"/>
              <a:t>Takuma Hayashi</a:t>
            </a:r>
          </a:p>
        </p:txBody>
      </p:sp>
      <p:sp>
        <p:nvSpPr>
          <p:cNvPr id="5" name="Text Placeholder 4">
            <a:extLst>
              <a:ext uri="{FF2B5EF4-FFF2-40B4-BE49-F238E27FC236}">
                <a16:creationId xmlns:a16="http://schemas.microsoft.com/office/drawing/2014/main" id="{6D252CED-07CE-47F9-AFAC-1774B6608CE7}"/>
              </a:ext>
            </a:extLst>
          </p:cNvPr>
          <p:cNvSpPr>
            <a:spLocks noGrp="1"/>
          </p:cNvSpPr>
          <p:nvPr>
            <p:ph type="body" sz="quarter" idx="15"/>
          </p:nvPr>
        </p:nvSpPr>
        <p:spPr>
          <a:xfrm>
            <a:off x="1335515" y="3610807"/>
            <a:ext cx="2286000" cy="274320"/>
          </a:xfrm>
        </p:spPr>
        <p:txBody>
          <a:bodyPr/>
          <a:lstStyle/>
          <a:p>
            <a:r>
              <a:rPr lang="en-US" dirty="0"/>
              <a:t>President</a:t>
            </a:r>
          </a:p>
          <a:p>
            <a:endParaRPr lang="en-US" dirty="0"/>
          </a:p>
        </p:txBody>
      </p:sp>
      <p:pic>
        <p:nvPicPr>
          <p:cNvPr id="48" name="Picture Placeholder 47" descr="team member">
            <a:extLst>
              <a:ext uri="{FF2B5EF4-FFF2-40B4-BE49-F238E27FC236}">
                <a16:creationId xmlns:a16="http://schemas.microsoft.com/office/drawing/2014/main" id="{7B20D71B-174A-45B0-BF3C-64F4D8803657}"/>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3754036" y="1717537"/>
            <a:ext cx="2286000" cy="1554480"/>
          </a:xfrm>
        </p:spPr>
      </p:pic>
      <p:sp>
        <p:nvSpPr>
          <p:cNvPr id="7" name="Text Placeholder 6">
            <a:extLst>
              <a:ext uri="{FF2B5EF4-FFF2-40B4-BE49-F238E27FC236}">
                <a16:creationId xmlns:a16="http://schemas.microsoft.com/office/drawing/2014/main" id="{BE2A1A84-F1BA-4177-804F-5970391591F6}"/>
              </a:ext>
            </a:extLst>
          </p:cNvPr>
          <p:cNvSpPr>
            <a:spLocks noGrp="1"/>
          </p:cNvSpPr>
          <p:nvPr>
            <p:ph type="body" sz="quarter" idx="17"/>
          </p:nvPr>
        </p:nvSpPr>
        <p:spPr>
          <a:xfrm>
            <a:off x="3754036" y="3323409"/>
            <a:ext cx="2286000" cy="274320"/>
          </a:xfrm>
        </p:spPr>
        <p:txBody>
          <a:bodyPr/>
          <a:lstStyle/>
          <a:p>
            <a:r>
              <a:rPr lang="en-US" dirty="0"/>
              <a:t>Mirjam Nilsson</a:t>
            </a:r>
          </a:p>
        </p:txBody>
      </p:sp>
      <p:sp>
        <p:nvSpPr>
          <p:cNvPr id="8" name="Text Placeholder 7">
            <a:extLst>
              <a:ext uri="{FF2B5EF4-FFF2-40B4-BE49-F238E27FC236}">
                <a16:creationId xmlns:a16="http://schemas.microsoft.com/office/drawing/2014/main" id="{7D345967-F7D2-4D02-9481-357DEB6340B1}"/>
              </a:ext>
            </a:extLst>
          </p:cNvPr>
          <p:cNvSpPr>
            <a:spLocks noGrp="1"/>
          </p:cNvSpPr>
          <p:nvPr>
            <p:ph type="body" sz="quarter" idx="18"/>
          </p:nvPr>
        </p:nvSpPr>
        <p:spPr>
          <a:xfrm>
            <a:off x="3754036" y="3611203"/>
            <a:ext cx="2286000" cy="274320"/>
          </a:xfrm>
        </p:spPr>
        <p:txBody>
          <a:bodyPr/>
          <a:lstStyle/>
          <a:p>
            <a:r>
              <a:rPr lang="en-US" dirty="0"/>
              <a:t>Chief Executive Officer</a:t>
            </a:r>
          </a:p>
        </p:txBody>
      </p:sp>
      <p:pic>
        <p:nvPicPr>
          <p:cNvPr id="50" name="Picture Placeholder 49" descr="team member">
            <a:extLst>
              <a:ext uri="{FF2B5EF4-FFF2-40B4-BE49-F238E27FC236}">
                <a16:creationId xmlns:a16="http://schemas.microsoft.com/office/drawing/2014/main" id="{DCB8CB4C-3103-4223-8AC8-CBDAF9BEAD77}"/>
              </a:ext>
            </a:extLst>
          </p:cNvPr>
          <p:cNvPicPr>
            <a:picLocks noGrp="1" noChangeAspect="1"/>
          </p:cNvPicPr>
          <p:nvPr>
            <p:ph type="pic" sz="quarter" idx="19"/>
          </p:nvPr>
        </p:nvPicPr>
        <p:blipFill rotWithShape="1">
          <a:blip r:embed="rId4" cstate="screen">
            <a:extLst>
              <a:ext uri="{28A0092B-C50C-407E-A947-70E740481C1C}">
                <a14:useLocalDpi xmlns:a14="http://schemas.microsoft.com/office/drawing/2010/main" val="0"/>
              </a:ext>
            </a:extLst>
          </a:blip>
          <a:srcRect/>
          <a:stretch/>
        </p:blipFill>
        <p:spPr>
          <a:xfrm>
            <a:off x="6172557" y="1717141"/>
            <a:ext cx="2286000" cy="1554480"/>
          </a:xfrm>
        </p:spPr>
      </p:pic>
      <p:sp>
        <p:nvSpPr>
          <p:cNvPr id="12" name="Text Placeholder 11">
            <a:extLst>
              <a:ext uri="{FF2B5EF4-FFF2-40B4-BE49-F238E27FC236}">
                <a16:creationId xmlns:a16="http://schemas.microsoft.com/office/drawing/2014/main" id="{B7624EB2-CC13-4A85-BC99-25F6B52BA82F}"/>
              </a:ext>
            </a:extLst>
          </p:cNvPr>
          <p:cNvSpPr>
            <a:spLocks noGrp="1"/>
          </p:cNvSpPr>
          <p:nvPr>
            <p:ph type="body" sz="quarter" idx="20"/>
          </p:nvPr>
        </p:nvSpPr>
        <p:spPr>
          <a:xfrm>
            <a:off x="6172557" y="3323013"/>
            <a:ext cx="2286000" cy="274320"/>
          </a:xfrm>
        </p:spPr>
        <p:txBody>
          <a:bodyPr/>
          <a:lstStyle/>
          <a:p>
            <a:r>
              <a:rPr lang="en-US" dirty="0"/>
              <a:t>Flora Berggren</a:t>
            </a:r>
          </a:p>
        </p:txBody>
      </p:sp>
      <p:sp>
        <p:nvSpPr>
          <p:cNvPr id="13" name="Text Placeholder 12">
            <a:extLst>
              <a:ext uri="{FF2B5EF4-FFF2-40B4-BE49-F238E27FC236}">
                <a16:creationId xmlns:a16="http://schemas.microsoft.com/office/drawing/2014/main" id="{8D78550E-BA78-433F-8276-20FB7C1D1023}"/>
              </a:ext>
            </a:extLst>
          </p:cNvPr>
          <p:cNvSpPr>
            <a:spLocks noGrp="1"/>
          </p:cNvSpPr>
          <p:nvPr>
            <p:ph type="body" sz="quarter" idx="21"/>
          </p:nvPr>
        </p:nvSpPr>
        <p:spPr>
          <a:xfrm>
            <a:off x="6172557" y="3610807"/>
            <a:ext cx="2286000" cy="274320"/>
          </a:xfrm>
        </p:spPr>
        <p:txBody>
          <a:bodyPr/>
          <a:lstStyle/>
          <a:p>
            <a:r>
              <a:rPr lang="en-US" dirty="0"/>
              <a:t>Chief Operations Officer</a:t>
            </a:r>
          </a:p>
        </p:txBody>
      </p:sp>
      <p:pic>
        <p:nvPicPr>
          <p:cNvPr id="52" name="Picture Placeholder 51" descr="team member">
            <a:extLst>
              <a:ext uri="{FF2B5EF4-FFF2-40B4-BE49-F238E27FC236}">
                <a16:creationId xmlns:a16="http://schemas.microsoft.com/office/drawing/2014/main" id="{C201E412-C8EC-41D7-AEE5-689904CD6CA9}"/>
              </a:ext>
            </a:extLst>
          </p:cNvPr>
          <p:cNvPicPr>
            <a:picLocks noGrp="1" noChangeAspect="1"/>
          </p:cNvPicPr>
          <p:nvPr>
            <p:ph type="pic" sz="quarter" idx="22"/>
          </p:nvPr>
        </p:nvPicPr>
        <p:blipFill rotWithShape="1">
          <a:blip r:embed="rId5" cstate="screen">
            <a:extLst>
              <a:ext uri="{28A0092B-C50C-407E-A947-70E740481C1C}">
                <a14:useLocalDpi xmlns:a14="http://schemas.microsoft.com/office/drawing/2010/main" val="0"/>
              </a:ext>
            </a:extLst>
          </a:blip>
          <a:srcRect/>
          <a:stretch/>
        </p:blipFill>
        <p:spPr>
          <a:xfrm>
            <a:off x="8578378" y="1717141"/>
            <a:ext cx="2286000" cy="1554480"/>
          </a:xfrm>
        </p:spPr>
      </p:pic>
      <p:sp>
        <p:nvSpPr>
          <p:cNvPr id="15" name="Text Placeholder 14">
            <a:extLst>
              <a:ext uri="{FF2B5EF4-FFF2-40B4-BE49-F238E27FC236}">
                <a16:creationId xmlns:a16="http://schemas.microsoft.com/office/drawing/2014/main" id="{A53046BF-4D73-4601-8969-6B614639B925}"/>
              </a:ext>
            </a:extLst>
          </p:cNvPr>
          <p:cNvSpPr>
            <a:spLocks noGrp="1"/>
          </p:cNvSpPr>
          <p:nvPr>
            <p:ph type="body" sz="quarter" idx="23"/>
          </p:nvPr>
        </p:nvSpPr>
        <p:spPr>
          <a:xfrm>
            <a:off x="8578378" y="3323013"/>
            <a:ext cx="2286000" cy="274320"/>
          </a:xfrm>
        </p:spPr>
        <p:txBody>
          <a:bodyPr/>
          <a:lstStyle/>
          <a:p>
            <a:r>
              <a:rPr lang="en-US" dirty="0"/>
              <a:t>Rajesh Santoshi</a:t>
            </a:r>
          </a:p>
        </p:txBody>
      </p:sp>
      <p:sp>
        <p:nvSpPr>
          <p:cNvPr id="16" name="Text Placeholder 15">
            <a:extLst>
              <a:ext uri="{FF2B5EF4-FFF2-40B4-BE49-F238E27FC236}">
                <a16:creationId xmlns:a16="http://schemas.microsoft.com/office/drawing/2014/main" id="{57CE92C3-56EA-4ABB-8A65-E3E48BE85EFC}"/>
              </a:ext>
            </a:extLst>
          </p:cNvPr>
          <p:cNvSpPr>
            <a:spLocks noGrp="1"/>
          </p:cNvSpPr>
          <p:nvPr>
            <p:ph type="body" sz="quarter" idx="24"/>
          </p:nvPr>
        </p:nvSpPr>
        <p:spPr>
          <a:xfrm>
            <a:off x="8578378" y="3610807"/>
            <a:ext cx="2286000" cy="274320"/>
          </a:xfrm>
        </p:spPr>
        <p:txBody>
          <a:bodyPr/>
          <a:lstStyle/>
          <a:p>
            <a:r>
              <a:rPr lang="en-US" dirty="0"/>
              <a:t>VP Marketing</a:t>
            </a:r>
          </a:p>
        </p:txBody>
      </p:sp>
      <p:pic>
        <p:nvPicPr>
          <p:cNvPr id="62" name="Picture Placeholder 61" descr="team member">
            <a:extLst>
              <a:ext uri="{FF2B5EF4-FFF2-40B4-BE49-F238E27FC236}">
                <a16:creationId xmlns:a16="http://schemas.microsoft.com/office/drawing/2014/main" id="{CE12BE08-AB8A-4DF2-9817-BFFF3974B2ED}"/>
              </a:ext>
            </a:extLst>
          </p:cNvPr>
          <p:cNvPicPr>
            <a:picLocks noGrp="1" noChangeAspect="1"/>
          </p:cNvPicPr>
          <p:nvPr>
            <p:ph type="pic" sz="quarter" idx="25"/>
          </p:nvPr>
        </p:nvPicPr>
        <p:blipFill rotWithShape="1">
          <a:blip r:embed="rId6" cstate="screen">
            <a:extLst>
              <a:ext uri="{28A0092B-C50C-407E-A947-70E740481C1C}">
                <a14:useLocalDpi xmlns:a14="http://schemas.microsoft.com/office/drawing/2010/main" val="0"/>
              </a:ext>
            </a:extLst>
          </a:blip>
          <a:srcRect/>
          <a:stretch/>
        </p:blipFill>
        <p:spPr>
          <a:xfrm>
            <a:off x="1325219" y="4131915"/>
            <a:ext cx="2286000" cy="1554480"/>
          </a:xfrm>
        </p:spPr>
      </p:pic>
      <p:sp>
        <p:nvSpPr>
          <p:cNvPr id="18" name="Text Placeholder 17">
            <a:extLst>
              <a:ext uri="{FF2B5EF4-FFF2-40B4-BE49-F238E27FC236}">
                <a16:creationId xmlns:a16="http://schemas.microsoft.com/office/drawing/2014/main" id="{7B5C9F10-7BFD-45C8-894C-36539AA2B7E8}"/>
              </a:ext>
            </a:extLst>
          </p:cNvPr>
          <p:cNvSpPr>
            <a:spLocks noGrp="1"/>
          </p:cNvSpPr>
          <p:nvPr>
            <p:ph type="body" sz="quarter" idx="26"/>
          </p:nvPr>
        </p:nvSpPr>
        <p:spPr>
          <a:xfrm>
            <a:off x="1325219" y="5737787"/>
            <a:ext cx="2286000" cy="274320"/>
          </a:xfrm>
        </p:spPr>
        <p:txBody>
          <a:bodyPr/>
          <a:lstStyle/>
          <a:p>
            <a:r>
              <a:rPr lang="en-US" dirty="0"/>
              <a:t>Graham Barnes</a:t>
            </a:r>
          </a:p>
        </p:txBody>
      </p:sp>
      <p:sp>
        <p:nvSpPr>
          <p:cNvPr id="19" name="Text Placeholder 18">
            <a:extLst>
              <a:ext uri="{FF2B5EF4-FFF2-40B4-BE49-F238E27FC236}">
                <a16:creationId xmlns:a16="http://schemas.microsoft.com/office/drawing/2014/main" id="{9A475929-B501-4051-A883-51997FB22E5D}"/>
              </a:ext>
            </a:extLst>
          </p:cNvPr>
          <p:cNvSpPr>
            <a:spLocks noGrp="1"/>
          </p:cNvSpPr>
          <p:nvPr>
            <p:ph type="body" sz="quarter" idx="27"/>
          </p:nvPr>
        </p:nvSpPr>
        <p:spPr>
          <a:xfrm>
            <a:off x="1325219" y="6025581"/>
            <a:ext cx="2286000" cy="274320"/>
          </a:xfrm>
        </p:spPr>
        <p:txBody>
          <a:bodyPr/>
          <a:lstStyle/>
          <a:p>
            <a:r>
              <a:rPr lang="en-US" dirty="0"/>
              <a:t>VP Product</a:t>
            </a:r>
          </a:p>
        </p:txBody>
      </p:sp>
      <p:pic>
        <p:nvPicPr>
          <p:cNvPr id="64" name="Picture Placeholder 63" descr="team member">
            <a:extLst>
              <a:ext uri="{FF2B5EF4-FFF2-40B4-BE49-F238E27FC236}">
                <a16:creationId xmlns:a16="http://schemas.microsoft.com/office/drawing/2014/main" id="{856B5B80-36DD-4931-BE4E-83EF490A3023}"/>
              </a:ext>
            </a:extLst>
          </p:cNvPr>
          <p:cNvPicPr>
            <a:picLocks noGrp="1" noChangeAspect="1"/>
          </p:cNvPicPr>
          <p:nvPr>
            <p:ph type="pic" sz="quarter" idx="28"/>
          </p:nvPr>
        </p:nvPicPr>
        <p:blipFill rotWithShape="1">
          <a:blip r:embed="rId7" cstate="screen">
            <a:extLst>
              <a:ext uri="{28A0092B-C50C-407E-A947-70E740481C1C}">
                <a14:useLocalDpi xmlns:a14="http://schemas.microsoft.com/office/drawing/2010/main" val="0"/>
              </a:ext>
            </a:extLst>
          </a:blip>
          <a:srcRect/>
          <a:stretch/>
        </p:blipFill>
        <p:spPr>
          <a:xfrm>
            <a:off x="3743740" y="4132311"/>
            <a:ext cx="2286000" cy="1554480"/>
          </a:xfrm>
        </p:spPr>
      </p:pic>
      <p:sp>
        <p:nvSpPr>
          <p:cNvPr id="21" name="Text Placeholder 20">
            <a:extLst>
              <a:ext uri="{FF2B5EF4-FFF2-40B4-BE49-F238E27FC236}">
                <a16:creationId xmlns:a16="http://schemas.microsoft.com/office/drawing/2014/main" id="{E50919A1-17DB-4FF7-9FE7-D206BF1BB6A1}"/>
              </a:ext>
            </a:extLst>
          </p:cNvPr>
          <p:cNvSpPr>
            <a:spLocks noGrp="1"/>
          </p:cNvSpPr>
          <p:nvPr>
            <p:ph type="body" sz="quarter" idx="29"/>
          </p:nvPr>
        </p:nvSpPr>
        <p:spPr>
          <a:xfrm>
            <a:off x="3743740" y="5738183"/>
            <a:ext cx="2286000" cy="274320"/>
          </a:xfrm>
        </p:spPr>
        <p:txBody>
          <a:bodyPr/>
          <a:lstStyle/>
          <a:p>
            <a:r>
              <a:rPr lang="en-US" dirty="0"/>
              <a:t>Rowan Murphy</a:t>
            </a:r>
          </a:p>
        </p:txBody>
      </p:sp>
      <p:sp>
        <p:nvSpPr>
          <p:cNvPr id="22" name="Text Placeholder 21">
            <a:extLst>
              <a:ext uri="{FF2B5EF4-FFF2-40B4-BE49-F238E27FC236}">
                <a16:creationId xmlns:a16="http://schemas.microsoft.com/office/drawing/2014/main" id="{86FAA660-E448-4630-98B9-97106F98E754}"/>
              </a:ext>
            </a:extLst>
          </p:cNvPr>
          <p:cNvSpPr>
            <a:spLocks noGrp="1"/>
          </p:cNvSpPr>
          <p:nvPr>
            <p:ph type="body" sz="quarter" idx="30"/>
          </p:nvPr>
        </p:nvSpPr>
        <p:spPr>
          <a:xfrm>
            <a:off x="3743740" y="6025977"/>
            <a:ext cx="2286000" cy="274320"/>
          </a:xfrm>
        </p:spPr>
        <p:txBody>
          <a:bodyPr/>
          <a:lstStyle/>
          <a:p>
            <a:r>
              <a:rPr lang="en-US" dirty="0"/>
              <a:t>SEO Strategist</a:t>
            </a:r>
          </a:p>
        </p:txBody>
      </p:sp>
      <p:pic>
        <p:nvPicPr>
          <p:cNvPr id="66" name="Picture Placeholder 65" descr="team member">
            <a:extLst>
              <a:ext uri="{FF2B5EF4-FFF2-40B4-BE49-F238E27FC236}">
                <a16:creationId xmlns:a16="http://schemas.microsoft.com/office/drawing/2014/main" id="{70508058-51F1-41B6-9E73-72C7031069A9}"/>
              </a:ext>
            </a:extLst>
          </p:cNvPr>
          <p:cNvPicPr>
            <a:picLocks noGrp="1" noChangeAspect="1"/>
          </p:cNvPicPr>
          <p:nvPr>
            <p:ph type="pic" sz="quarter" idx="31"/>
          </p:nvPr>
        </p:nvPicPr>
        <p:blipFill rotWithShape="1">
          <a:blip r:embed="rId8" cstate="screen">
            <a:extLst>
              <a:ext uri="{28A0092B-C50C-407E-A947-70E740481C1C}">
                <a14:useLocalDpi xmlns:a14="http://schemas.microsoft.com/office/drawing/2010/main" val="0"/>
              </a:ext>
            </a:extLst>
          </a:blip>
          <a:srcRect/>
          <a:stretch/>
        </p:blipFill>
        <p:spPr>
          <a:xfrm>
            <a:off x="6162261" y="4131915"/>
            <a:ext cx="2286000" cy="1554480"/>
          </a:xfrm>
        </p:spPr>
      </p:pic>
      <p:sp>
        <p:nvSpPr>
          <p:cNvPr id="24" name="Text Placeholder 23">
            <a:extLst>
              <a:ext uri="{FF2B5EF4-FFF2-40B4-BE49-F238E27FC236}">
                <a16:creationId xmlns:a16="http://schemas.microsoft.com/office/drawing/2014/main" id="{F8736E34-1376-447A-9E5D-8EE5392AF803}"/>
              </a:ext>
            </a:extLst>
          </p:cNvPr>
          <p:cNvSpPr>
            <a:spLocks noGrp="1"/>
          </p:cNvSpPr>
          <p:nvPr>
            <p:ph type="body" sz="quarter" idx="32"/>
          </p:nvPr>
        </p:nvSpPr>
        <p:spPr>
          <a:xfrm>
            <a:off x="6162261" y="5737787"/>
            <a:ext cx="2286000" cy="274320"/>
          </a:xfrm>
        </p:spPr>
        <p:txBody>
          <a:bodyPr/>
          <a:lstStyle/>
          <a:p>
            <a:r>
              <a:rPr lang="en-US" dirty="0"/>
              <a:t>Elizabeth Moore</a:t>
            </a:r>
          </a:p>
        </p:txBody>
      </p:sp>
      <p:sp>
        <p:nvSpPr>
          <p:cNvPr id="25" name="Text Placeholder 24">
            <a:extLst>
              <a:ext uri="{FF2B5EF4-FFF2-40B4-BE49-F238E27FC236}">
                <a16:creationId xmlns:a16="http://schemas.microsoft.com/office/drawing/2014/main" id="{E2BA780D-D37A-407D-B738-91EC6DFB89EC}"/>
              </a:ext>
            </a:extLst>
          </p:cNvPr>
          <p:cNvSpPr>
            <a:spLocks noGrp="1"/>
          </p:cNvSpPr>
          <p:nvPr>
            <p:ph type="body" sz="quarter" idx="33"/>
          </p:nvPr>
        </p:nvSpPr>
        <p:spPr>
          <a:xfrm>
            <a:off x="6162261" y="6025581"/>
            <a:ext cx="2286000" cy="274320"/>
          </a:xfrm>
        </p:spPr>
        <p:txBody>
          <a:bodyPr/>
          <a:lstStyle/>
          <a:p>
            <a:r>
              <a:rPr lang="en-US" dirty="0"/>
              <a:t>Product Designer</a:t>
            </a:r>
          </a:p>
        </p:txBody>
      </p:sp>
      <p:pic>
        <p:nvPicPr>
          <p:cNvPr id="38" name="Picture Placeholder 37" descr="team member">
            <a:extLst>
              <a:ext uri="{FF2B5EF4-FFF2-40B4-BE49-F238E27FC236}">
                <a16:creationId xmlns:a16="http://schemas.microsoft.com/office/drawing/2014/main" id="{FC93BCCD-E9C1-417C-82F5-BA865F7476F5}"/>
              </a:ext>
            </a:extLst>
          </p:cNvPr>
          <p:cNvPicPr>
            <a:picLocks noGrp="1" noChangeAspect="1"/>
          </p:cNvPicPr>
          <p:nvPr>
            <p:ph type="pic" sz="quarter" idx="34"/>
          </p:nvPr>
        </p:nvPicPr>
        <p:blipFill rotWithShape="1">
          <a:blip r:embed="rId9" cstate="screen">
            <a:extLst>
              <a:ext uri="{28A0092B-C50C-407E-A947-70E740481C1C}">
                <a14:useLocalDpi xmlns:a14="http://schemas.microsoft.com/office/drawing/2010/main" val="0"/>
              </a:ext>
            </a:extLst>
          </a:blip>
          <a:srcRect l="1043" r="1043"/>
          <a:stretch/>
        </p:blipFill>
        <p:spPr>
          <a:xfrm>
            <a:off x="8580782" y="4131915"/>
            <a:ext cx="2286000" cy="1554480"/>
          </a:xfrm>
        </p:spPr>
      </p:pic>
      <p:sp>
        <p:nvSpPr>
          <p:cNvPr id="27" name="Text Placeholder 26">
            <a:extLst>
              <a:ext uri="{FF2B5EF4-FFF2-40B4-BE49-F238E27FC236}">
                <a16:creationId xmlns:a16="http://schemas.microsoft.com/office/drawing/2014/main" id="{09A4AAAD-175A-4F7C-ABD7-61F9464060C3}"/>
              </a:ext>
            </a:extLst>
          </p:cNvPr>
          <p:cNvSpPr>
            <a:spLocks noGrp="1"/>
          </p:cNvSpPr>
          <p:nvPr>
            <p:ph type="body" sz="quarter" idx="35"/>
          </p:nvPr>
        </p:nvSpPr>
        <p:spPr>
          <a:xfrm>
            <a:off x="8580782" y="5737787"/>
            <a:ext cx="2286000" cy="274320"/>
          </a:xfrm>
        </p:spPr>
        <p:txBody>
          <a:bodyPr/>
          <a:lstStyle/>
          <a:p>
            <a:r>
              <a:rPr lang="en-US" dirty="0"/>
              <a:t>Robin Kline</a:t>
            </a:r>
          </a:p>
        </p:txBody>
      </p:sp>
      <p:sp>
        <p:nvSpPr>
          <p:cNvPr id="28" name="Text Placeholder 27">
            <a:extLst>
              <a:ext uri="{FF2B5EF4-FFF2-40B4-BE49-F238E27FC236}">
                <a16:creationId xmlns:a16="http://schemas.microsoft.com/office/drawing/2014/main" id="{31E24436-B6FE-438F-ACAF-6739CA24BD54}"/>
              </a:ext>
            </a:extLst>
          </p:cNvPr>
          <p:cNvSpPr>
            <a:spLocks noGrp="1"/>
          </p:cNvSpPr>
          <p:nvPr>
            <p:ph type="body" sz="quarter" idx="36"/>
          </p:nvPr>
        </p:nvSpPr>
        <p:spPr>
          <a:xfrm>
            <a:off x="8580782" y="6025581"/>
            <a:ext cx="2286000" cy="274320"/>
          </a:xfrm>
        </p:spPr>
        <p:txBody>
          <a:bodyPr/>
          <a:lstStyle/>
          <a:p>
            <a:r>
              <a:rPr lang="en-US" dirty="0"/>
              <a:t>Content Developer</a:t>
            </a:r>
          </a:p>
        </p:txBody>
      </p:sp>
      <p:sp>
        <p:nvSpPr>
          <p:cNvPr id="67" name="Date Placeholder 66">
            <a:extLst>
              <a:ext uri="{FF2B5EF4-FFF2-40B4-BE49-F238E27FC236}">
                <a16:creationId xmlns:a16="http://schemas.microsoft.com/office/drawing/2014/main" id="{EB0B9CD2-8060-4E74-BBD4-61FE9496A4AA}"/>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68" name="Footer Placeholder 67">
            <a:extLst>
              <a:ext uri="{FF2B5EF4-FFF2-40B4-BE49-F238E27FC236}">
                <a16:creationId xmlns:a16="http://schemas.microsoft.com/office/drawing/2014/main" id="{32D36052-49CF-45DE-941C-561DE743A038}"/>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69" name="Slide Number Placeholder 68">
            <a:extLst>
              <a:ext uri="{FF2B5EF4-FFF2-40B4-BE49-F238E27FC236}">
                <a16:creationId xmlns:a16="http://schemas.microsoft.com/office/drawing/2014/main" id="{248679DD-A4C4-45D2-8ABD-48C2DF4B5097}"/>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35</a:t>
            </a:fld>
            <a:endParaRPr lang="en-US" dirty="0"/>
          </a:p>
        </p:txBody>
      </p:sp>
    </p:spTree>
    <p:extLst>
      <p:ext uri="{BB962C8B-B14F-4D97-AF65-F5344CB8AC3E}">
        <p14:creationId xmlns:p14="http://schemas.microsoft.com/office/powerpoint/2010/main" val="16426701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FD8D0-7C44-4732-91C9-B21B9AC8E4C2}"/>
              </a:ext>
            </a:extLst>
          </p:cNvPr>
          <p:cNvSpPr>
            <a:spLocks noGrp="1"/>
          </p:cNvSpPr>
          <p:nvPr>
            <p:ph type="title"/>
          </p:nvPr>
        </p:nvSpPr>
        <p:spPr>
          <a:xfrm>
            <a:off x="838200" y="365125"/>
            <a:ext cx="10515600" cy="1325563"/>
          </a:xfrm>
        </p:spPr>
        <p:txBody>
          <a:bodyPr/>
          <a:lstStyle/>
          <a:p>
            <a:r>
              <a:rPr lang="en-US" dirty="0"/>
              <a:t>Funding</a:t>
            </a:r>
          </a:p>
        </p:txBody>
      </p:sp>
      <p:graphicFrame>
        <p:nvGraphicFramePr>
          <p:cNvPr id="67" name="Content Placeholder 66" descr="pie chart&#10;">
            <a:extLst>
              <a:ext uri="{FF2B5EF4-FFF2-40B4-BE49-F238E27FC236}">
                <a16:creationId xmlns:a16="http://schemas.microsoft.com/office/drawing/2014/main" id="{AA045870-9881-4BA5-8874-8A33E086FC97}"/>
              </a:ext>
            </a:extLst>
          </p:cNvPr>
          <p:cNvGraphicFramePr>
            <a:graphicFrameLocks noGrp="1"/>
          </p:cNvGraphicFramePr>
          <p:nvPr>
            <p:ph sz="quarter" idx="28"/>
            <p:extLst>
              <p:ext uri="{D42A27DB-BD31-4B8C-83A1-F6EECF244321}">
                <p14:modId xmlns:p14="http://schemas.microsoft.com/office/powerpoint/2010/main" val="2443093321"/>
              </p:ext>
            </p:extLst>
          </p:nvPr>
        </p:nvGraphicFramePr>
        <p:xfrm>
          <a:off x="1138238" y="1860550"/>
          <a:ext cx="1819275" cy="151765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 Placeholder 5">
            <a:extLst>
              <a:ext uri="{FF2B5EF4-FFF2-40B4-BE49-F238E27FC236}">
                <a16:creationId xmlns:a16="http://schemas.microsoft.com/office/drawing/2014/main" id="{B9591F81-46FD-4828-81C8-D99A0E427CE8}"/>
              </a:ext>
            </a:extLst>
          </p:cNvPr>
          <p:cNvSpPr>
            <a:spLocks noGrp="1"/>
          </p:cNvSpPr>
          <p:nvPr>
            <p:ph type="body" sz="quarter" idx="13"/>
          </p:nvPr>
        </p:nvSpPr>
        <p:spPr>
          <a:xfrm>
            <a:off x="1018637" y="3444752"/>
            <a:ext cx="2057400" cy="640080"/>
          </a:xfrm>
        </p:spPr>
        <p:txBody>
          <a:bodyPr/>
          <a:lstStyle/>
          <a:p>
            <a:r>
              <a:rPr lang="en-US" dirty="0"/>
              <a:t>Properties</a:t>
            </a:r>
          </a:p>
        </p:txBody>
      </p:sp>
      <p:sp>
        <p:nvSpPr>
          <p:cNvPr id="7" name="Text Placeholder 6">
            <a:extLst>
              <a:ext uri="{FF2B5EF4-FFF2-40B4-BE49-F238E27FC236}">
                <a16:creationId xmlns:a16="http://schemas.microsoft.com/office/drawing/2014/main" id="{B573668D-D441-448B-A876-E948323DD02A}"/>
              </a:ext>
            </a:extLst>
          </p:cNvPr>
          <p:cNvSpPr>
            <a:spLocks noGrp="1"/>
          </p:cNvSpPr>
          <p:nvPr>
            <p:ph type="body" sz="quarter" idx="14"/>
          </p:nvPr>
        </p:nvSpPr>
        <p:spPr>
          <a:xfrm>
            <a:off x="1034480" y="4110604"/>
            <a:ext cx="2057400" cy="365760"/>
          </a:xfrm>
        </p:spPr>
        <p:txBody>
          <a:bodyPr/>
          <a:lstStyle/>
          <a:p>
            <a:r>
              <a:rPr lang="en-US" dirty="0"/>
              <a:t>$12,000</a:t>
            </a:r>
          </a:p>
        </p:txBody>
      </p:sp>
      <p:sp>
        <p:nvSpPr>
          <p:cNvPr id="8" name="Text Placeholder 7">
            <a:extLst>
              <a:ext uri="{FF2B5EF4-FFF2-40B4-BE49-F238E27FC236}">
                <a16:creationId xmlns:a16="http://schemas.microsoft.com/office/drawing/2014/main" id="{AC2417B2-247E-4322-AAF8-8335A2356E60}"/>
              </a:ext>
            </a:extLst>
          </p:cNvPr>
          <p:cNvSpPr>
            <a:spLocks noGrp="1"/>
          </p:cNvSpPr>
          <p:nvPr>
            <p:ph type="body" sz="quarter" idx="15"/>
          </p:nvPr>
        </p:nvSpPr>
        <p:spPr>
          <a:xfrm>
            <a:off x="1034480" y="4483110"/>
            <a:ext cx="2057400" cy="914400"/>
          </a:xfrm>
        </p:spPr>
        <p:txBody>
          <a:bodyPr/>
          <a:lstStyle/>
          <a:p>
            <a:r>
              <a:rPr lang="en-ZA" dirty="0"/>
              <a:t>Revenue obtained from property rentals</a:t>
            </a:r>
          </a:p>
        </p:txBody>
      </p:sp>
      <p:graphicFrame>
        <p:nvGraphicFramePr>
          <p:cNvPr id="69" name="Content Placeholder 68" descr="pie chart">
            <a:extLst>
              <a:ext uri="{FF2B5EF4-FFF2-40B4-BE49-F238E27FC236}">
                <a16:creationId xmlns:a16="http://schemas.microsoft.com/office/drawing/2014/main" id="{582BFE2E-20FC-4568-B7CE-0689CB43A018}"/>
              </a:ext>
            </a:extLst>
          </p:cNvPr>
          <p:cNvGraphicFramePr>
            <a:graphicFrameLocks noGrp="1"/>
          </p:cNvGraphicFramePr>
          <p:nvPr>
            <p:ph sz="quarter" idx="29"/>
            <p:extLst>
              <p:ext uri="{D42A27DB-BD31-4B8C-83A1-F6EECF244321}">
                <p14:modId xmlns:p14="http://schemas.microsoft.com/office/powerpoint/2010/main" val="760304465"/>
              </p:ext>
            </p:extLst>
          </p:nvPr>
        </p:nvGraphicFramePr>
        <p:xfrm>
          <a:off x="3859213" y="1860550"/>
          <a:ext cx="1819275" cy="1517650"/>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 Placeholder 9">
            <a:extLst>
              <a:ext uri="{FF2B5EF4-FFF2-40B4-BE49-F238E27FC236}">
                <a16:creationId xmlns:a16="http://schemas.microsoft.com/office/drawing/2014/main" id="{7EB22339-E1B7-4BAF-86A1-6D1908793E72}"/>
              </a:ext>
            </a:extLst>
          </p:cNvPr>
          <p:cNvSpPr>
            <a:spLocks noGrp="1"/>
          </p:cNvSpPr>
          <p:nvPr>
            <p:ph type="body" sz="quarter" idx="17"/>
          </p:nvPr>
        </p:nvSpPr>
        <p:spPr>
          <a:xfrm>
            <a:off x="3740615" y="3444752"/>
            <a:ext cx="2057400" cy="640080"/>
          </a:xfrm>
        </p:spPr>
        <p:txBody>
          <a:bodyPr/>
          <a:lstStyle/>
          <a:p>
            <a:r>
              <a:rPr lang="en-US" dirty="0"/>
              <a:t>Angel investments</a:t>
            </a:r>
          </a:p>
        </p:txBody>
      </p:sp>
      <p:sp>
        <p:nvSpPr>
          <p:cNvPr id="11" name="Text Placeholder 10">
            <a:extLst>
              <a:ext uri="{FF2B5EF4-FFF2-40B4-BE49-F238E27FC236}">
                <a16:creationId xmlns:a16="http://schemas.microsoft.com/office/drawing/2014/main" id="{04C8C9CC-C95E-48C8-A0B6-E5A02D03ACEC}"/>
              </a:ext>
            </a:extLst>
          </p:cNvPr>
          <p:cNvSpPr>
            <a:spLocks noGrp="1"/>
          </p:cNvSpPr>
          <p:nvPr>
            <p:ph type="body" sz="quarter" idx="18"/>
          </p:nvPr>
        </p:nvSpPr>
        <p:spPr>
          <a:xfrm>
            <a:off x="3756458" y="4110604"/>
            <a:ext cx="2057400" cy="365760"/>
          </a:xfrm>
        </p:spPr>
        <p:txBody>
          <a:bodyPr/>
          <a:lstStyle/>
          <a:p>
            <a:r>
              <a:rPr lang="en-US" dirty="0"/>
              <a:t>$14,000</a:t>
            </a:r>
          </a:p>
        </p:txBody>
      </p:sp>
      <p:sp>
        <p:nvSpPr>
          <p:cNvPr id="12" name="Text Placeholder 11">
            <a:extLst>
              <a:ext uri="{FF2B5EF4-FFF2-40B4-BE49-F238E27FC236}">
                <a16:creationId xmlns:a16="http://schemas.microsoft.com/office/drawing/2014/main" id="{2B2A538C-BC0B-4467-B346-64F5C21F4D09}"/>
              </a:ext>
            </a:extLst>
          </p:cNvPr>
          <p:cNvSpPr>
            <a:spLocks noGrp="1"/>
          </p:cNvSpPr>
          <p:nvPr>
            <p:ph type="body" sz="quarter" idx="19"/>
          </p:nvPr>
        </p:nvSpPr>
        <p:spPr>
          <a:xfrm>
            <a:off x="3756458" y="4483110"/>
            <a:ext cx="2057400" cy="914400"/>
          </a:xfrm>
        </p:spPr>
        <p:txBody>
          <a:bodyPr/>
          <a:lstStyle/>
          <a:p>
            <a:r>
              <a:rPr lang="en-ZA" dirty="0"/>
              <a:t>Amount obtained through other investors</a:t>
            </a:r>
          </a:p>
        </p:txBody>
      </p:sp>
      <p:graphicFrame>
        <p:nvGraphicFramePr>
          <p:cNvPr id="73" name="Content Placeholder 72" descr="pie chart&#10;">
            <a:extLst>
              <a:ext uri="{FF2B5EF4-FFF2-40B4-BE49-F238E27FC236}">
                <a16:creationId xmlns:a16="http://schemas.microsoft.com/office/drawing/2014/main" id="{68248CE2-5C3F-4635-AC63-6CD1ACD149C1}"/>
              </a:ext>
            </a:extLst>
          </p:cNvPr>
          <p:cNvGraphicFramePr>
            <a:graphicFrameLocks noGrp="1"/>
          </p:cNvGraphicFramePr>
          <p:nvPr>
            <p:ph sz="quarter" idx="30"/>
            <p:extLst>
              <p:ext uri="{D42A27DB-BD31-4B8C-83A1-F6EECF244321}">
                <p14:modId xmlns:p14="http://schemas.microsoft.com/office/powerpoint/2010/main" val="2085284770"/>
              </p:ext>
            </p:extLst>
          </p:nvPr>
        </p:nvGraphicFramePr>
        <p:xfrm>
          <a:off x="6550025" y="1860550"/>
          <a:ext cx="1819275" cy="1517650"/>
        </p:xfrm>
        <a:graphic>
          <a:graphicData uri="http://schemas.openxmlformats.org/drawingml/2006/chart">
            <c:chart xmlns:c="http://schemas.openxmlformats.org/drawingml/2006/chart" xmlns:r="http://schemas.openxmlformats.org/officeDocument/2006/relationships" r:id="rId4"/>
          </a:graphicData>
        </a:graphic>
      </p:graphicFrame>
      <p:sp>
        <p:nvSpPr>
          <p:cNvPr id="14" name="Text Placeholder 13">
            <a:extLst>
              <a:ext uri="{FF2B5EF4-FFF2-40B4-BE49-F238E27FC236}">
                <a16:creationId xmlns:a16="http://schemas.microsoft.com/office/drawing/2014/main" id="{53BC28C1-3A73-4021-AAF4-A81999E0F6B8}"/>
              </a:ext>
            </a:extLst>
          </p:cNvPr>
          <p:cNvSpPr>
            <a:spLocks noGrp="1"/>
          </p:cNvSpPr>
          <p:nvPr>
            <p:ph type="body" sz="quarter" idx="21"/>
          </p:nvPr>
        </p:nvSpPr>
        <p:spPr>
          <a:xfrm>
            <a:off x="6430908" y="3444752"/>
            <a:ext cx="2057400" cy="640080"/>
          </a:xfrm>
        </p:spPr>
        <p:txBody>
          <a:bodyPr/>
          <a:lstStyle/>
          <a:p>
            <a:r>
              <a:rPr lang="en-US" dirty="0"/>
              <a:t>Cash</a:t>
            </a:r>
          </a:p>
        </p:txBody>
      </p:sp>
      <p:sp>
        <p:nvSpPr>
          <p:cNvPr id="15" name="Text Placeholder 14">
            <a:extLst>
              <a:ext uri="{FF2B5EF4-FFF2-40B4-BE49-F238E27FC236}">
                <a16:creationId xmlns:a16="http://schemas.microsoft.com/office/drawing/2014/main" id="{69BEFDA3-794A-4D5C-98B3-2EFB26BB9133}"/>
              </a:ext>
            </a:extLst>
          </p:cNvPr>
          <p:cNvSpPr>
            <a:spLocks noGrp="1"/>
          </p:cNvSpPr>
          <p:nvPr>
            <p:ph type="body" sz="quarter" idx="22"/>
          </p:nvPr>
        </p:nvSpPr>
        <p:spPr>
          <a:xfrm>
            <a:off x="6430908" y="4110604"/>
            <a:ext cx="2057400" cy="365760"/>
          </a:xfrm>
        </p:spPr>
        <p:txBody>
          <a:bodyPr/>
          <a:lstStyle/>
          <a:p>
            <a:r>
              <a:rPr lang="en-US" dirty="0"/>
              <a:t>$32,000</a:t>
            </a:r>
          </a:p>
        </p:txBody>
      </p:sp>
      <p:sp>
        <p:nvSpPr>
          <p:cNvPr id="16" name="Text Placeholder 15">
            <a:extLst>
              <a:ext uri="{FF2B5EF4-FFF2-40B4-BE49-F238E27FC236}">
                <a16:creationId xmlns:a16="http://schemas.microsoft.com/office/drawing/2014/main" id="{82EDBC89-40BC-4659-8C15-4E83DB9AF5D1}"/>
              </a:ext>
            </a:extLst>
          </p:cNvPr>
          <p:cNvSpPr>
            <a:spLocks noGrp="1"/>
          </p:cNvSpPr>
          <p:nvPr>
            <p:ph type="body" sz="quarter" idx="23"/>
          </p:nvPr>
        </p:nvSpPr>
        <p:spPr>
          <a:xfrm>
            <a:off x="6430908" y="4483110"/>
            <a:ext cx="2057400" cy="914400"/>
          </a:xfrm>
        </p:spPr>
        <p:txBody>
          <a:bodyPr/>
          <a:lstStyle/>
          <a:p>
            <a:r>
              <a:rPr lang="en-ZA" noProof="1"/>
              <a:t>Liquid cash we have on hand</a:t>
            </a:r>
          </a:p>
        </p:txBody>
      </p:sp>
      <p:graphicFrame>
        <p:nvGraphicFramePr>
          <p:cNvPr id="75" name="Content Placeholder 74" descr="pie chart&#10;">
            <a:extLst>
              <a:ext uri="{FF2B5EF4-FFF2-40B4-BE49-F238E27FC236}">
                <a16:creationId xmlns:a16="http://schemas.microsoft.com/office/drawing/2014/main" id="{DBDA1AAB-5DF4-401A-8828-03ED3CA66FB9}"/>
              </a:ext>
            </a:extLst>
          </p:cNvPr>
          <p:cNvGraphicFramePr>
            <a:graphicFrameLocks noGrp="1"/>
          </p:cNvGraphicFramePr>
          <p:nvPr>
            <p:ph sz="quarter" idx="31"/>
            <p:extLst>
              <p:ext uri="{D42A27DB-BD31-4B8C-83A1-F6EECF244321}">
                <p14:modId xmlns:p14="http://schemas.microsoft.com/office/powerpoint/2010/main" val="2098148174"/>
              </p:ext>
            </p:extLst>
          </p:nvPr>
        </p:nvGraphicFramePr>
        <p:xfrm>
          <a:off x="9264650" y="1860550"/>
          <a:ext cx="1819275" cy="1517650"/>
        </p:xfrm>
        <a:graphic>
          <a:graphicData uri="http://schemas.openxmlformats.org/drawingml/2006/chart">
            <c:chart xmlns:c="http://schemas.openxmlformats.org/drawingml/2006/chart" xmlns:r="http://schemas.openxmlformats.org/officeDocument/2006/relationships" r:id="rId5"/>
          </a:graphicData>
        </a:graphic>
      </p:graphicFrame>
      <p:sp>
        <p:nvSpPr>
          <p:cNvPr id="18" name="Text Placeholder 17">
            <a:extLst>
              <a:ext uri="{FF2B5EF4-FFF2-40B4-BE49-F238E27FC236}">
                <a16:creationId xmlns:a16="http://schemas.microsoft.com/office/drawing/2014/main" id="{E561D832-D9A9-40DE-8B95-4CA54EBCA7E9}"/>
              </a:ext>
            </a:extLst>
          </p:cNvPr>
          <p:cNvSpPr>
            <a:spLocks noGrp="1"/>
          </p:cNvSpPr>
          <p:nvPr>
            <p:ph type="body" sz="quarter" idx="25"/>
          </p:nvPr>
        </p:nvSpPr>
        <p:spPr>
          <a:xfrm>
            <a:off x="9145729" y="3444752"/>
            <a:ext cx="2057400" cy="640080"/>
          </a:xfrm>
        </p:spPr>
        <p:txBody>
          <a:bodyPr/>
          <a:lstStyle/>
          <a:p>
            <a:r>
              <a:rPr lang="en-US" dirty="0"/>
              <a:t>Shares</a:t>
            </a:r>
          </a:p>
        </p:txBody>
      </p:sp>
      <p:sp>
        <p:nvSpPr>
          <p:cNvPr id="19" name="Text Placeholder 18">
            <a:extLst>
              <a:ext uri="{FF2B5EF4-FFF2-40B4-BE49-F238E27FC236}">
                <a16:creationId xmlns:a16="http://schemas.microsoft.com/office/drawing/2014/main" id="{0A206366-4E18-4EEA-93CF-F001CFBBACC4}"/>
              </a:ext>
            </a:extLst>
          </p:cNvPr>
          <p:cNvSpPr>
            <a:spLocks noGrp="1"/>
          </p:cNvSpPr>
          <p:nvPr>
            <p:ph type="body" sz="quarter" idx="26"/>
          </p:nvPr>
        </p:nvSpPr>
        <p:spPr>
          <a:xfrm>
            <a:off x="9145729" y="4110604"/>
            <a:ext cx="2057400" cy="365760"/>
          </a:xfrm>
        </p:spPr>
        <p:txBody>
          <a:bodyPr/>
          <a:lstStyle/>
          <a:p>
            <a:r>
              <a:rPr lang="en-US" dirty="0"/>
              <a:t>$82,000</a:t>
            </a:r>
          </a:p>
        </p:txBody>
      </p:sp>
      <p:sp>
        <p:nvSpPr>
          <p:cNvPr id="20" name="Text Placeholder 19">
            <a:extLst>
              <a:ext uri="{FF2B5EF4-FFF2-40B4-BE49-F238E27FC236}">
                <a16:creationId xmlns:a16="http://schemas.microsoft.com/office/drawing/2014/main" id="{BA6BB1F5-BE68-4FE5-9D56-24583EBB0A44}"/>
              </a:ext>
            </a:extLst>
          </p:cNvPr>
          <p:cNvSpPr>
            <a:spLocks noGrp="1"/>
          </p:cNvSpPr>
          <p:nvPr>
            <p:ph type="body" sz="quarter" idx="27"/>
          </p:nvPr>
        </p:nvSpPr>
        <p:spPr>
          <a:xfrm>
            <a:off x="9145729" y="4483110"/>
            <a:ext cx="2057400" cy="914400"/>
          </a:xfrm>
        </p:spPr>
        <p:txBody>
          <a:bodyPr/>
          <a:lstStyle/>
          <a:p>
            <a:r>
              <a:rPr lang="en-ZA" dirty="0"/>
              <a:t>Number of shares converted into USD</a:t>
            </a:r>
          </a:p>
        </p:txBody>
      </p:sp>
      <p:sp>
        <p:nvSpPr>
          <p:cNvPr id="3" name="Date Placeholder 2">
            <a:extLst>
              <a:ext uri="{FF2B5EF4-FFF2-40B4-BE49-F238E27FC236}">
                <a16:creationId xmlns:a16="http://schemas.microsoft.com/office/drawing/2014/main" id="{2833FCA9-8B9E-4FDE-993D-171FCB4848D9}"/>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4" name="Footer Placeholder 3">
            <a:extLst>
              <a:ext uri="{FF2B5EF4-FFF2-40B4-BE49-F238E27FC236}">
                <a16:creationId xmlns:a16="http://schemas.microsoft.com/office/drawing/2014/main" id="{4E454188-F349-4433-93D8-051C747CC044}"/>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D1CDDB75-AA4C-4BDF-9E40-699D68444D5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36</a:t>
            </a:fld>
            <a:endParaRPr lang="en-US" dirty="0"/>
          </a:p>
        </p:txBody>
      </p:sp>
    </p:spTree>
    <p:extLst>
      <p:ext uri="{BB962C8B-B14F-4D97-AF65-F5344CB8AC3E}">
        <p14:creationId xmlns:p14="http://schemas.microsoft.com/office/powerpoint/2010/main" val="25636936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348334" y="1062164"/>
            <a:ext cx="5005466" cy="1325563"/>
          </a:xfrm>
        </p:spPr>
        <p:txBody>
          <a:bodyPr/>
          <a:lstStyle/>
          <a:p>
            <a:r>
              <a:rPr lang="en-US" dirty="0"/>
              <a:t>What next?</a:t>
            </a: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6376988" y="2555875"/>
            <a:ext cx="4953000" cy="3159125"/>
          </a:xfrm>
        </p:spPr>
        <p:txBody>
          <a:bodyPr vert="horz" lIns="91440" tIns="45720" rIns="91440" bIns="45720" rtlCol="0" anchor="t">
            <a:normAutofit/>
          </a:bodyPr>
          <a:lstStyle/>
          <a:p>
            <a:r>
              <a:rPr lang="en-US" b="1" dirty="0"/>
              <a:t>Convergence</a:t>
            </a:r>
            <a:r>
              <a:rPr lang="en-US" dirty="0"/>
              <a:t> </a:t>
            </a:r>
          </a:p>
          <a:p>
            <a:r>
              <a:rPr lang="en-US" dirty="0"/>
              <a:t>In today's digital world, AI, cloud computing, the internet of things (IoT), and superfast networks such as 5G are the cornerstones, and data is the fuel that drives them all. These technologies are some of the data science latest trends. Together, these technologies enable much more than they can do separately.</a:t>
            </a:r>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a:lstStyle/>
          <a:p>
            <a:r>
              <a:rPr lang="en-US" dirty="0"/>
              <a:t>Integrating visual communication and storytelling in Software Engineering</a:t>
            </a:r>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37</a:t>
            </a:fld>
            <a:endParaRPr lang="en-US" dirty="0"/>
          </a:p>
        </p:txBody>
      </p:sp>
      <p:pic>
        <p:nvPicPr>
          <p:cNvPr id="4100" name="Picture 4" descr="The 5 Biggest Data Science Trends In 2022">
            <a:extLst>
              <a:ext uri="{FF2B5EF4-FFF2-40B4-BE49-F238E27FC236}">
                <a16:creationId xmlns:a16="http://schemas.microsoft.com/office/drawing/2014/main" id="{C5C52AC8-AF7E-D275-6DF7-55F7A00F0DC5}"/>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19524" r="1952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2259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3147934" y="914820"/>
            <a:ext cx="6572536" cy="1314301"/>
          </a:xfrm>
        </p:spPr>
        <p:txBody>
          <a:bodyPr>
            <a:normAutofit/>
          </a:bodyPr>
          <a:lstStyle/>
          <a:p>
            <a:r>
              <a:rPr lang="en-US" sz="2400" dirty="0"/>
              <a:t>DEEPFAKE TECHNOLOGY: SEEING IS BELIEVING, OR IS IT?</a:t>
            </a:r>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38</a:t>
            </a:fld>
            <a:endParaRPr lang="en-US" dirty="0"/>
          </a:p>
        </p:txBody>
      </p:sp>
      <p:pic>
        <p:nvPicPr>
          <p:cNvPr id="3074" name="Picture 2" descr="TikTok Tom Cruise deepfake creator: public shouldn't worry about 'one-click  fakes' - The Verge">
            <a:extLst>
              <a:ext uri="{FF2B5EF4-FFF2-40B4-BE49-F238E27FC236}">
                <a16:creationId xmlns:a16="http://schemas.microsoft.com/office/drawing/2014/main" id="{112DF527-4169-B857-1E99-A35E096360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597" y="2517976"/>
            <a:ext cx="4903742" cy="276805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re deep fakes all evil when they can be used for good? - Video  Personalization | Personalized Video Email Marketing | Maverick Videos">
            <a:extLst>
              <a:ext uri="{FF2B5EF4-FFF2-40B4-BE49-F238E27FC236}">
                <a16:creationId xmlns:a16="http://schemas.microsoft.com/office/drawing/2014/main" id="{EF76F3E7-C35C-FDDF-491E-C2795041B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6587" y="2517976"/>
            <a:ext cx="3826000" cy="2768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1739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248400" y="1062164"/>
            <a:ext cx="5226016" cy="1325563"/>
          </a:xfrm>
        </p:spPr>
        <p:txBody>
          <a:bodyPr>
            <a:normAutofit fontScale="90000"/>
          </a:bodyPr>
          <a:lstStyle/>
          <a:p>
            <a:r>
              <a:rPr lang="en-US" dirty="0"/>
              <a:t>Deepfakes, Generative AI, and Synthetic data</a:t>
            </a:r>
            <a:br>
              <a:rPr lang="en-US" dirty="0"/>
            </a:br>
            <a:endParaRPr lang="en-US" dirty="0"/>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6024881" y="2153487"/>
            <a:ext cx="5449536" cy="3919322"/>
          </a:xfrm>
        </p:spPr>
        <p:txBody>
          <a:bodyPr vert="horz" lIns="91440" tIns="45720" rIns="91440" bIns="45720" rtlCol="0" anchor="t">
            <a:normAutofit/>
          </a:bodyPr>
          <a:lstStyle/>
          <a:p>
            <a:pPr marL="285750" indent="-285750">
              <a:buFont typeface="Arial" panose="020B0604020202020204" pitchFamily="34" charset="0"/>
              <a:buChar char="•"/>
            </a:pPr>
            <a:r>
              <a:rPr lang="en-US" sz="1500" dirty="0"/>
              <a:t>Synthetic faces of people who have never existed can be created to train facial recognition algorithms while avoiding the privacy concerns involved with using real people’s faces.</a:t>
            </a:r>
          </a:p>
          <a:p>
            <a:pPr marL="285750" indent="-285750">
              <a:buFont typeface="Arial" panose="020B0604020202020204" pitchFamily="34" charset="0"/>
              <a:buChar char="•"/>
            </a:pPr>
            <a:r>
              <a:rPr lang="en-US" sz="1500" dirty="0"/>
              <a:t> It can be created to train image recognition systems to spot signs of very rare and infrequently photographed cancers in medical images because of lack of data due to privacy reasons, financial constraints, and rare diseases with few examples and little data to pull from.</a:t>
            </a:r>
          </a:p>
          <a:p>
            <a:pPr marL="285750" indent="-285750">
              <a:buFont typeface="Arial" panose="020B0604020202020204" pitchFamily="34" charset="0"/>
              <a:buChar char="•"/>
            </a:pPr>
            <a:r>
              <a:rPr lang="en-US" sz="1500" dirty="0"/>
              <a:t>To create language-to-image capabilities, allowing, for example, an architect to produce concept images of a building simply by describing how it will look in words.</a:t>
            </a:r>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39</a:t>
            </a:fld>
            <a:endParaRPr lang="en-US" dirty="0"/>
          </a:p>
        </p:txBody>
      </p:sp>
      <p:sp>
        <p:nvSpPr>
          <p:cNvPr id="4" name="AutoShape 2">
            <a:extLst>
              <a:ext uri="{FF2B5EF4-FFF2-40B4-BE49-F238E27FC236}">
                <a16:creationId xmlns:a16="http://schemas.microsoft.com/office/drawing/2014/main" id="{2726030F-E720-E48C-391E-738D0540765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1" name="AutoShape 4">
            <a:extLst>
              <a:ext uri="{FF2B5EF4-FFF2-40B4-BE49-F238E27FC236}">
                <a16:creationId xmlns:a16="http://schemas.microsoft.com/office/drawing/2014/main" id="{D23AB750-0F36-FAA5-5275-399DB7FDAEF2}"/>
              </a:ext>
            </a:extLst>
          </p:cNvPr>
          <p:cNvSpPr>
            <a:spLocks noChangeAspect="1" noChangeArrowheads="1"/>
          </p:cNvSpPr>
          <p:nvPr/>
        </p:nvSpPr>
        <p:spPr bwMode="auto">
          <a:xfrm>
            <a:off x="2209799" y="3124199"/>
            <a:ext cx="2034209" cy="20342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3" name="Picture 12">
            <a:extLst>
              <a:ext uri="{FF2B5EF4-FFF2-40B4-BE49-F238E27FC236}">
                <a16:creationId xmlns:a16="http://schemas.microsoft.com/office/drawing/2014/main" id="{68160CCE-E7DC-AA05-90A7-FE0B7E46C1E8}"/>
              </a:ext>
            </a:extLst>
          </p:cNvPr>
          <p:cNvPicPr>
            <a:picLocks noChangeAspect="1"/>
          </p:cNvPicPr>
          <p:nvPr/>
        </p:nvPicPr>
        <p:blipFill>
          <a:blip r:embed="rId2"/>
          <a:stretch>
            <a:fillRect/>
          </a:stretch>
        </p:blipFill>
        <p:spPr>
          <a:xfrm>
            <a:off x="746238" y="1469339"/>
            <a:ext cx="5097429" cy="3919322"/>
          </a:xfrm>
          <a:prstGeom prst="rect">
            <a:avLst/>
          </a:prstGeom>
        </p:spPr>
      </p:pic>
    </p:spTree>
    <p:extLst>
      <p:ext uri="{BB962C8B-B14F-4D97-AF65-F5344CB8AC3E}">
        <p14:creationId xmlns:p14="http://schemas.microsoft.com/office/powerpoint/2010/main" val="3478839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a:blip r:embed="rId3"/>
          <a:srcRect/>
          <a:stretch/>
        </p:blipFill>
        <p:spPr>
          <a:xfrm>
            <a:off x="3424334" y="1967714"/>
            <a:ext cx="4781971" cy="4363105"/>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r>
              <a:rPr lang="en-CA" dirty="0"/>
              <a:t>Not an expert!</a:t>
            </a:r>
            <a:endParaRPr lang="en-US" dirty="0"/>
          </a:p>
        </p:txBody>
      </p:sp>
    </p:spTree>
    <p:extLst>
      <p:ext uri="{BB962C8B-B14F-4D97-AF65-F5344CB8AC3E}">
        <p14:creationId xmlns:p14="http://schemas.microsoft.com/office/powerpoint/2010/main" val="30364331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4368800" y="1062164"/>
            <a:ext cx="6985000" cy="1325563"/>
          </a:xfrm>
        </p:spPr>
        <p:txBody>
          <a:bodyPr>
            <a:normAutofit fontScale="90000"/>
          </a:bodyPr>
          <a:lstStyle/>
          <a:p>
            <a:r>
              <a:rPr lang="en-US" dirty="0"/>
              <a:t>Deepfakes, generative AI, and synthetic data</a:t>
            </a:r>
            <a:br>
              <a:rPr lang="en-US" dirty="0"/>
            </a:br>
            <a:endParaRPr lang="en-US" dirty="0"/>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4500880" y="2164081"/>
            <a:ext cx="6829108" cy="3550920"/>
          </a:xfrm>
        </p:spPr>
        <p:txBody>
          <a:bodyPr vert="horz" lIns="91440" tIns="45720" rIns="91440" bIns="45720" rtlCol="0" anchor="t">
            <a:normAutofit fontScale="85000" lnSpcReduction="10000"/>
          </a:bodyPr>
          <a:lstStyle/>
          <a:p>
            <a:pPr marL="285750" indent="-285750">
              <a:buFont typeface="Arial" panose="020B0604020202020204" pitchFamily="34" charset="0"/>
              <a:buChar char="•"/>
            </a:pPr>
            <a:r>
              <a:rPr lang="en-US" dirty="0"/>
              <a:t>Synthetic voices have been used to help patients with ALS (Amyotrophic Lateral Sclerosis) who, due to the disease, often lose some or all of their ability to speak. With the use of this technology, they can speak with their loved ones with a voice that sounds just like theirs. </a:t>
            </a:r>
          </a:p>
          <a:p>
            <a:pPr marL="285750" indent="-285750">
              <a:buFont typeface="Arial" panose="020B0604020202020204" pitchFamily="34" charset="0"/>
              <a:buChar char="•"/>
            </a:pPr>
            <a:r>
              <a:rPr lang="en-US" dirty="0"/>
              <a:t>For educational purposes, deepfakes can be used to imitate teachers or bring back historical figures.</a:t>
            </a:r>
          </a:p>
          <a:p>
            <a:pPr marL="285750" indent="-285750">
              <a:buFont typeface="Arial" panose="020B0604020202020204" pitchFamily="34" charset="0"/>
              <a:buChar char="•"/>
            </a:pPr>
            <a:r>
              <a:rPr lang="en-US" dirty="0"/>
              <a:t> In film, the accessible nature of deepfakes means that independent creators without huge budgets can create their art. </a:t>
            </a:r>
          </a:p>
          <a:p>
            <a:pPr marL="285750" indent="-285750">
              <a:buFont typeface="Arial" panose="020B0604020202020204" pitchFamily="34" charset="0"/>
              <a:buChar char="•"/>
            </a:pPr>
            <a:r>
              <a:rPr lang="en-US" dirty="0"/>
              <a:t>online shoppers trying on clothes in virtual fitting rooms, for dynamic museum dioramas and for actors hoping to speak multiple languages in international movie releases.</a:t>
            </a:r>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40</a:t>
            </a:fld>
            <a:endParaRPr lang="en-US" dirty="0"/>
          </a:p>
        </p:txBody>
      </p:sp>
      <p:pic>
        <p:nvPicPr>
          <p:cNvPr id="1026" name="Picture 2" descr="12 Best Deepfake Apps and Websites You Can Try in 2023 | Beebom">
            <a:extLst>
              <a:ext uri="{FF2B5EF4-FFF2-40B4-BE49-F238E27FC236}">
                <a16:creationId xmlns:a16="http://schemas.microsoft.com/office/drawing/2014/main" id="{6B7206DF-0AA9-379D-78A9-894943ED0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6713" y="1684337"/>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6357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4368800" y="1062164"/>
            <a:ext cx="6985000" cy="1325563"/>
          </a:xfrm>
        </p:spPr>
        <p:txBody>
          <a:bodyPr>
            <a:normAutofit fontScale="90000"/>
          </a:bodyPr>
          <a:lstStyle/>
          <a:p>
            <a:r>
              <a:rPr lang="en-US" dirty="0"/>
              <a:t>Deepfakes, generative AI, and synthetic data</a:t>
            </a:r>
            <a:br>
              <a:rPr lang="en-US" dirty="0"/>
            </a:br>
            <a:endParaRPr lang="en-US" dirty="0"/>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4500880" y="2555875"/>
            <a:ext cx="6829108" cy="3159125"/>
          </a:xfrm>
        </p:spPr>
        <p:txBody>
          <a:bodyPr vert="horz" lIns="91440" tIns="45720" rIns="91440" bIns="45720" rtlCol="0" anchor="t">
            <a:normAutofit/>
          </a:bodyPr>
          <a:lstStyle/>
          <a:p>
            <a:pPr marL="285750" indent="-285750">
              <a:buFont typeface="Arial" panose="020B0604020202020204" pitchFamily="34" charset="0"/>
              <a:buChar char="•"/>
            </a:pPr>
            <a:r>
              <a:rPr lang="en-US" dirty="0"/>
              <a:t>Double Edged sword</a:t>
            </a:r>
          </a:p>
          <a:p>
            <a:pPr marL="285750" indent="-285750">
              <a:buFont typeface="Arial" panose="020B0604020202020204" pitchFamily="34" charset="0"/>
              <a:buChar char="•"/>
            </a:pPr>
            <a:r>
              <a:rPr lang="en-US" dirty="0"/>
              <a:t>Deepfakes are often weaponized against women. The majority of deepfakes on the internet are pornographic, in which female celebrities' faces are infused into these videos.</a:t>
            </a:r>
          </a:p>
          <a:p>
            <a:pPr marL="285750" indent="-285750">
              <a:buFont typeface="Arial" panose="020B0604020202020204" pitchFamily="34" charset="0"/>
              <a:buChar char="•"/>
            </a:pPr>
            <a:endParaRPr lang="en-US" dirty="0"/>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41</a:t>
            </a:fld>
            <a:endParaRPr lang="en-US" dirty="0"/>
          </a:p>
        </p:txBody>
      </p:sp>
      <p:pic>
        <p:nvPicPr>
          <p:cNvPr id="1026" name="Picture 2" descr="12 Best Deepfake Apps and Websites You Can Try in 2023 | Beebom">
            <a:extLst>
              <a:ext uri="{FF2B5EF4-FFF2-40B4-BE49-F238E27FC236}">
                <a16:creationId xmlns:a16="http://schemas.microsoft.com/office/drawing/2014/main" id="{6B7206DF-0AA9-379D-78A9-894943ED0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6713" y="1684337"/>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8325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719425" y="4689888"/>
            <a:ext cx="5029200" cy="1371600"/>
          </a:xfrm>
        </p:spPr>
        <p:txBody>
          <a:bodyPr/>
          <a:lstStyle/>
          <a:p>
            <a:r>
              <a:rPr lang="en-US" dirty="0"/>
              <a:t> Thank you</a:t>
            </a:r>
          </a:p>
        </p:txBody>
      </p:sp>
      <p:pic>
        <p:nvPicPr>
          <p:cNvPr id="30" name="Picture Placeholder 29" descr="photo of person in a striped shirt holding a plant in a tiny cup&#10;">
            <a:extLst>
              <a:ext uri="{FF2B5EF4-FFF2-40B4-BE49-F238E27FC236}">
                <a16:creationId xmlns:a16="http://schemas.microsoft.com/office/drawing/2014/main" id="{0A59A12A-37A4-421F-9DA9-D4E61AB738B4}"/>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68" r="68"/>
          <a:stretch/>
        </p:blipFill>
        <p:spPr>
          <a:xfrm>
            <a:off x="458724" y="390524"/>
            <a:ext cx="5637276" cy="4114800"/>
          </a:xfrm>
        </p:spPr>
      </p:pic>
      <p:pic>
        <p:nvPicPr>
          <p:cNvPr id="6" name="Picture Placeholder 5" descr="photo of a man putting up an sign in store window opening soon">
            <a:extLst>
              <a:ext uri="{FF2B5EF4-FFF2-40B4-BE49-F238E27FC236}">
                <a16:creationId xmlns:a16="http://schemas.microsoft.com/office/drawing/2014/main" id="{691AD6B7-0ED8-43AE-BD4D-3006299F9EFD}"/>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l="68" r="68"/>
          <a:stretch/>
        </p:blipFill>
        <p:spPr>
          <a:xfrm>
            <a:off x="6096000" y="390524"/>
            <a:ext cx="5637276" cy="4114800"/>
          </a:xfrm>
        </p:spPr>
      </p:pic>
      <p:sp>
        <p:nvSpPr>
          <p:cNvPr id="3" name="Content Placeholder 2">
            <a:extLst>
              <a:ext uri="{FF2B5EF4-FFF2-40B4-BE49-F238E27FC236}">
                <a16:creationId xmlns:a16="http://schemas.microsoft.com/office/drawing/2014/main" id="{24AFFC60-19C3-4901-93F7-7AAF4C09F8C6}"/>
              </a:ext>
            </a:extLst>
          </p:cNvPr>
          <p:cNvSpPr>
            <a:spLocks noGrp="1"/>
          </p:cNvSpPr>
          <p:nvPr>
            <p:ph type="body" sz="quarter" idx="14"/>
          </p:nvPr>
        </p:nvSpPr>
        <p:spPr>
          <a:xfrm>
            <a:off x="6460759" y="4687863"/>
            <a:ext cx="5029200" cy="1463040"/>
          </a:xfrm>
        </p:spPr>
        <p:txBody>
          <a:bodyPr/>
          <a:lstStyle/>
          <a:p>
            <a:endParaRPr lang="en-US" dirty="0"/>
          </a:p>
        </p:txBody>
      </p:sp>
      <p:sp>
        <p:nvSpPr>
          <p:cNvPr id="11" name="Date Placeholder 10">
            <a:extLst>
              <a:ext uri="{FF2B5EF4-FFF2-40B4-BE49-F238E27FC236}">
                <a16:creationId xmlns:a16="http://schemas.microsoft.com/office/drawing/2014/main" id="{FDC804E2-80CF-4E0D-9B64-83E149C45049}"/>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12" name="Footer Placeholder 11">
            <a:extLst>
              <a:ext uri="{FF2B5EF4-FFF2-40B4-BE49-F238E27FC236}">
                <a16:creationId xmlns:a16="http://schemas.microsoft.com/office/drawing/2014/main" id="{E458DEBB-751A-4BD3-9B01-ED88C97EC429}"/>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13" name="Slide Number Placeholder 12">
            <a:extLst>
              <a:ext uri="{FF2B5EF4-FFF2-40B4-BE49-F238E27FC236}">
                <a16:creationId xmlns:a16="http://schemas.microsoft.com/office/drawing/2014/main" id="{9003F562-A29C-45D7-86BC-706CBD6A19D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42</a:t>
            </a:fld>
            <a:endParaRPr lang="en-US" dirty="0"/>
          </a:p>
        </p:txBody>
      </p:sp>
    </p:spTree>
    <p:extLst>
      <p:ext uri="{BB962C8B-B14F-4D97-AF65-F5344CB8AC3E}">
        <p14:creationId xmlns:p14="http://schemas.microsoft.com/office/powerpoint/2010/main" val="2436493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r>
              <a:rPr lang="en-ZA" dirty="0"/>
              <a:t>Definition</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1524000" y="1941230"/>
            <a:ext cx="9144000" cy="22860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584448" y="4407408"/>
            <a:ext cx="7287768" cy="1371600"/>
          </a:xfrm>
        </p:spPr>
        <p:txBody>
          <a:bodyPr>
            <a:normAutofit/>
          </a:bodyPr>
          <a:lstStyle/>
          <a:p>
            <a:r>
              <a:rPr lang="en-US" dirty="0"/>
              <a:t>Visual communication is the practice of using visual elements to get a message across, inspire change, or evoke an emotion. </a:t>
            </a:r>
          </a:p>
        </p:txBody>
      </p:sp>
      <p:sp>
        <p:nvSpPr>
          <p:cNvPr id="11" name="Date Placeholder 10">
            <a:extLst>
              <a:ext uri="{FF2B5EF4-FFF2-40B4-BE49-F238E27FC236}">
                <a16:creationId xmlns:a16="http://schemas.microsoft.com/office/drawing/2014/main" id="{AD240522-762B-4A1C-BAE4-2E57FC01F7BF}"/>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ZA"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5</a:t>
            </a:fld>
            <a:endParaRPr lang="en-ZA" dirty="0"/>
          </a:p>
        </p:txBody>
      </p:sp>
    </p:spTree>
    <p:extLst>
      <p:ext uri="{BB962C8B-B14F-4D97-AF65-F5344CB8AC3E}">
        <p14:creationId xmlns:p14="http://schemas.microsoft.com/office/powerpoint/2010/main" val="1463392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6348334" y="1062164"/>
            <a:ext cx="5005466" cy="1325563"/>
          </a:xfrm>
        </p:spPr>
        <p:txBody>
          <a:bodyPr/>
          <a:lstStyle/>
          <a:p>
            <a:r>
              <a:rPr lang="en-US" dirty="0"/>
              <a:t>Perfect MVP</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sz="quarter" idx="14"/>
          </p:nvPr>
        </p:nvSpPr>
        <p:spPr>
          <a:xfrm>
            <a:off x="6376988" y="2555875"/>
            <a:ext cx="4953000" cy="3159125"/>
          </a:xfrm>
        </p:spPr>
        <p:txBody>
          <a:bodyPr vert="horz" lIns="91440" tIns="45720" rIns="91440" bIns="45720" rtlCol="0" anchor="t">
            <a:normAutofit lnSpcReduction="10000"/>
          </a:bodyPr>
          <a:lstStyle/>
          <a:p>
            <a:pPr algn="l">
              <a:buFont typeface="Arial" panose="020B0604020202020204" pitchFamily="34" charset="0"/>
              <a:buChar char="•"/>
            </a:pPr>
            <a:r>
              <a:rPr lang="en-US" b="0" i="0" dirty="0">
                <a:solidFill>
                  <a:srgbClr val="333333"/>
                </a:solidFill>
                <a:effectLst/>
                <a:latin typeface="proxima-nova"/>
              </a:rPr>
              <a:t> Communication design refers to crafting a message that educates, motivates, and engages the viewer. </a:t>
            </a:r>
          </a:p>
          <a:p>
            <a:pPr algn="l">
              <a:buFont typeface="Arial" panose="020B0604020202020204" pitchFamily="34" charset="0"/>
              <a:buChar char="•"/>
            </a:pPr>
            <a:r>
              <a:rPr lang="en-US" b="0" i="0" dirty="0">
                <a:solidFill>
                  <a:srgbClr val="333333"/>
                </a:solidFill>
                <a:effectLst/>
                <a:latin typeface="proxima-nova"/>
              </a:rPr>
              <a:t> Graphic design uses design principles to communicate that message in a way that is clear and eye-catching to the intended audience. </a:t>
            </a:r>
          </a:p>
          <a:p>
            <a:endParaRPr lang="en-US" dirty="0"/>
          </a:p>
        </p:txBody>
      </p:sp>
      <p:sp>
        <p:nvSpPr>
          <p:cNvPr id="7" name="Date Placeholder 6">
            <a:extLst>
              <a:ext uri="{FF2B5EF4-FFF2-40B4-BE49-F238E27FC236}">
                <a16:creationId xmlns:a16="http://schemas.microsoft.com/office/drawing/2014/main" id="{69D8B6D9-B727-44AB-9039-91773DFE2E18}"/>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3952661-D636-4FDB-9C08-C984DD2246D6}"/>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6A43E77-83FF-4D98-9F98-E567BE6C70D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pic>
        <p:nvPicPr>
          <p:cNvPr id="1026" name="Picture 2" descr="The greatest example ever of MVP and iterative, incremental development |  by Gert Erasmus | Medium">
            <a:extLst>
              <a:ext uri="{FF2B5EF4-FFF2-40B4-BE49-F238E27FC236}">
                <a16:creationId xmlns:a16="http://schemas.microsoft.com/office/drawing/2014/main" id="{9D13D4E9-AF04-002E-0B58-5684893B53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7971" y="3029077"/>
            <a:ext cx="3207615" cy="24725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ools to build a Minimum Viable Product without coding">
            <a:extLst>
              <a:ext uri="{FF2B5EF4-FFF2-40B4-BE49-F238E27FC236}">
                <a16:creationId xmlns:a16="http://schemas.microsoft.com/office/drawing/2014/main" id="{92590725-8636-B036-543E-2F1ABFEB53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7971" y="920877"/>
            <a:ext cx="3124200" cy="146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1144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r>
              <a:rPr lang="en-ZA" dirty="0"/>
              <a:t>Definition</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1524000" y="1941230"/>
            <a:ext cx="9144000" cy="22860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584448" y="4407408"/>
            <a:ext cx="7287768" cy="1371600"/>
          </a:xfrm>
        </p:spPr>
        <p:txBody>
          <a:bodyPr>
            <a:normAutofit/>
          </a:bodyPr>
          <a:lstStyle/>
          <a:p>
            <a:r>
              <a:rPr lang="en-US" dirty="0"/>
              <a:t>Visual communication is the practice of using visual elements to get a message across, inspire change, or evoke an emotion. </a:t>
            </a:r>
          </a:p>
        </p:txBody>
      </p:sp>
      <p:sp>
        <p:nvSpPr>
          <p:cNvPr id="11" name="Date Placeholder 10">
            <a:extLst>
              <a:ext uri="{FF2B5EF4-FFF2-40B4-BE49-F238E27FC236}">
                <a16:creationId xmlns:a16="http://schemas.microsoft.com/office/drawing/2014/main" id="{AD240522-762B-4A1C-BAE4-2E57FC01F7BF}"/>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ZA"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7</a:t>
            </a:fld>
            <a:endParaRPr lang="en-ZA" dirty="0"/>
          </a:p>
        </p:txBody>
      </p:sp>
      <p:pic>
        <p:nvPicPr>
          <p:cNvPr id="7" name="Picture 6">
            <a:extLst>
              <a:ext uri="{FF2B5EF4-FFF2-40B4-BE49-F238E27FC236}">
                <a16:creationId xmlns:a16="http://schemas.microsoft.com/office/drawing/2014/main" id="{C4D75C67-335F-CB57-B492-317B6BF73172}"/>
              </a:ext>
            </a:extLst>
          </p:cNvPr>
          <p:cNvPicPr>
            <a:picLocks noChangeAspect="1"/>
          </p:cNvPicPr>
          <p:nvPr/>
        </p:nvPicPr>
        <p:blipFill>
          <a:blip r:embed="rId3"/>
          <a:stretch>
            <a:fillRect/>
          </a:stretch>
        </p:blipFill>
        <p:spPr>
          <a:xfrm>
            <a:off x="381000" y="337522"/>
            <a:ext cx="11430000" cy="5972175"/>
          </a:xfrm>
          <a:prstGeom prst="rect">
            <a:avLst/>
          </a:prstGeom>
        </p:spPr>
      </p:pic>
      <p:sp>
        <p:nvSpPr>
          <p:cNvPr id="6" name="TextBox 5">
            <a:extLst>
              <a:ext uri="{FF2B5EF4-FFF2-40B4-BE49-F238E27FC236}">
                <a16:creationId xmlns:a16="http://schemas.microsoft.com/office/drawing/2014/main" id="{EE0BC818-A4A6-0348-4AAA-B6517FD2026A}"/>
              </a:ext>
            </a:extLst>
          </p:cNvPr>
          <p:cNvSpPr txBox="1"/>
          <p:nvPr/>
        </p:nvSpPr>
        <p:spPr>
          <a:xfrm>
            <a:off x="8270240" y="6431189"/>
            <a:ext cx="3383279" cy="215444"/>
          </a:xfrm>
          <a:prstGeom prst="rect">
            <a:avLst/>
          </a:prstGeom>
          <a:noFill/>
        </p:spPr>
        <p:txBody>
          <a:bodyPr wrap="square" rtlCol="0">
            <a:spAutoFit/>
          </a:bodyPr>
          <a:lstStyle/>
          <a:p>
            <a:r>
              <a:rPr lang="en-CA" sz="800" b="1" dirty="0"/>
              <a:t>Source : Drawify</a:t>
            </a:r>
          </a:p>
        </p:txBody>
      </p:sp>
    </p:spTree>
    <p:extLst>
      <p:ext uri="{BB962C8B-B14F-4D97-AF65-F5344CB8AC3E}">
        <p14:creationId xmlns:p14="http://schemas.microsoft.com/office/powerpoint/2010/main" val="1672233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2846836" y="136525"/>
            <a:ext cx="5386078" cy="1100913"/>
          </a:xfrm>
        </p:spPr>
        <p:txBody>
          <a:bodyPr>
            <a:normAutofit fontScale="90000"/>
          </a:bodyPr>
          <a:lstStyle/>
          <a:p>
            <a:pPr algn="ctr"/>
            <a:r>
              <a:rPr lang="en-US" dirty="0"/>
              <a:t>Working Memory – Information Processing</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idx="1"/>
          </p:nvPr>
        </p:nvSpPr>
        <p:spPr>
          <a:xfrm>
            <a:off x="709922" y="1893053"/>
            <a:ext cx="2286000" cy="457200"/>
          </a:xfrm>
        </p:spPr>
        <p:txBody>
          <a:bodyPr vert="horz" lIns="91440" tIns="45720" rIns="91440" bIns="45720" rtlCol="0" anchor="b">
            <a:normAutofit/>
          </a:bodyPr>
          <a:lstStyle/>
          <a:p>
            <a:r>
              <a:rPr lang="en-ZA" dirty="0"/>
              <a:t>Unique</a:t>
            </a:r>
          </a:p>
        </p:txBody>
      </p:sp>
      <p:sp>
        <p:nvSpPr>
          <p:cNvPr id="10" name="Text Placeholder 9">
            <a:extLst>
              <a:ext uri="{FF2B5EF4-FFF2-40B4-BE49-F238E27FC236}">
                <a16:creationId xmlns:a16="http://schemas.microsoft.com/office/drawing/2014/main" id="{8183BF95-E7F3-4EE1-B00F-DD0C3874B2C5}"/>
              </a:ext>
            </a:extLst>
          </p:cNvPr>
          <p:cNvSpPr>
            <a:spLocks noGrp="1"/>
          </p:cNvSpPr>
          <p:nvPr>
            <p:ph type="body" sz="quarter" idx="14"/>
          </p:nvPr>
        </p:nvSpPr>
        <p:spPr>
          <a:xfrm>
            <a:off x="709922" y="2368970"/>
            <a:ext cx="2286000" cy="1371600"/>
          </a:xfrm>
        </p:spPr>
        <p:txBody>
          <a:bodyPr/>
          <a:lstStyle/>
          <a:p>
            <a:r>
              <a:rPr lang="en-US" dirty="0"/>
              <a:t>Showing the impact of your work by using data visualization</a:t>
            </a:r>
          </a:p>
          <a:p>
            <a:endParaRPr lang="en-US" dirty="0"/>
          </a:p>
        </p:txBody>
      </p:sp>
      <p:sp>
        <p:nvSpPr>
          <p:cNvPr id="12" name="Text Placeholder 11">
            <a:extLst>
              <a:ext uri="{FF2B5EF4-FFF2-40B4-BE49-F238E27FC236}">
                <a16:creationId xmlns:a16="http://schemas.microsoft.com/office/drawing/2014/main" id="{CE35F392-E7EE-41F8-98DE-C44067B45776}"/>
              </a:ext>
            </a:extLst>
          </p:cNvPr>
          <p:cNvSpPr>
            <a:spLocks noGrp="1"/>
          </p:cNvSpPr>
          <p:nvPr>
            <p:ph type="body" idx="16"/>
          </p:nvPr>
        </p:nvSpPr>
        <p:spPr>
          <a:xfrm>
            <a:off x="719917" y="3843877"/>
            <a:ext cx="2286000" cy="457200"/>
          </a:xfrm>
        </p:spPr>
        <p:txBody>
          <a:bodyPr>
            <a:normAutofit/>
          </a:bodyPr>
          <a:lstStyle/>
          <a:p>
            <a:r>
              <a:rPr lang="en-ZA" dirty="0"/>
              <a:t>Elephant</a:t>
            </a:r>
            <a:endParaRPr lang="en-US" dirty="0"/>
          </a:p>
        </p:txBody>
      </p:sp>
      <p:sp>
        <p:nvSpPr>
          <p:cNvPr id="14" name="Text Placeholder 13">
            <a:extLst>
              <a:ext uri="{FF2B5EF4-FFF2-40B4-BE49-F238E27FC236}">
                <a16:creationId xmlns:a16="http://schemas.microsoft.com/office/drawing/2014/main" id="{413C481E-7E52-4079-A038-14B612438D1B}"/>
              </a:ext>
            </a:extLst>
          </p:cNvPr>
          <p:cNvSpPr>
            <a:spLocks noGrp="1"/>
          </p:cNvSpPr>
          <p:nvPr>
            <p:ph type="body" sz="quarter" idx="18"/>
          </p:nvPr>
        </p:nvSpPr>
        <p:spPr>
          <a:xfrm>
            <a:off x="719917" y="4319794"/>
            <a:ext cx="2286000" cy="1371600"/>
          </a:xfrm>
        </p:spPr>
        <p:txBody>
          <a:bodyPr/>
          <a:lstStyle/>
          <a:p>
            <a:r>
              <a:rPr lang="en-US" dirty="0"/>
              <a:t>Creating more memorable information through the use of symbols and icons</a:t>
            </a:r>
          </a:p>
          <a:p>
            <a:endParaRPr lang="en-US" dirty="0"/>
          </a:p>
        </p:txBody>
      </p:sp>
      <p:sp>
        <p:nvSpPr>
          <p:cNvPr id="8" name="Text Placeholder 7">
            <a:extLst>
              <a:ext uri="{FF2B5EF4-FFF2-40B4-BE49-F238E27FC236}">
                <a16:creationId xmlns:a16="http://schemas.microsoft.com/office/drawing/2014/main" id="{A8A9BF88-37A2-4295-9121-C40F6B7169EA}"/>
              </a:ext>
            </a:extLst>
          </p:cNvPr>
          <p:cNvSpPr>
            <a:spLocks noGrp="1"/>
          </p:cNvSpPr>
          <p:nvPr>
            <p:ph type="body" sz="quarter" idx="3"/>
          </p:nvPr>
        </p:nvSpPr>
        <p:spPr>
          <a:xfrm>
            <a:off x="3457506" y="1893053"/>
            <a:ext cx="2286000" cy="457200"/>
          </a:xfrm>
        </p:spPr>
        <p:txBody>
          <a:bodyPr>
            <a:normAutofit/>
          </a:bodyPr>
          <a:lstStyle/>
          <a:p>
            <a:r>
              <a:rPr lang="en-ZA" dirty="0"/>
              <a:t>Tested</a:t>
            </a:r>
            <a:endParaRPr lang="en-US" dirty="0"/>
          </a:p>
        </p:txBody>
      </p:sp>
      <p:sp>
        <p:nvSpPr>
          <p:cNvPr id="11" name="Text Placeholder 10">
            <a:extLst>
              <a:ext uri="{FF2B5EF4-FFF2-40B4-BE49-F238E27FC236}">
                <a16:creationId xmlns:a16="http://schemas.microsoft.com/office/drawing/2014/main" id="{0374AEC8-628D-47F9-86A0-CB3CACB4A8E3}"/>
              </a:ext>
            </a:extLst>
          </p:cNvPr>
          <p:cNvSpPr>
            <a:spLocks noGrp="1"/>
          </p:cNvSpPr>
          <p:nvPr>
            <p:ph type="body" sz="quarter" idx="15"/>
          </p:nvPr>
        </p:nvSpPr>
        <p:spPr>
          <a:xfrm>
            <a:off x="3457506" y="2355956"/>
            <a:ext cx="2286000" cy="1371600"/>
          </a:xfrm>
        </p:spPr>
        <p:txBody>
          <a:bodyPr/>
          <a:lstStyle/>
          <a:p>
            <a:r>
              <a:rPr lang="en-US" dirty="0"/>
              <a:t>Telling stories through visuals and data </a:t>
            </a:r>
          </a:p>
        </p:txBody>
      </p:sp>
      <p:sp>
        <p:nvSpPr>
          <p:cNvPr id="13" name="Text Placeholder 12">
            <a:extLst>
              <a:ext uri="{FF2B5EF4-FFF2-40B4-BE49-F238E27FC236}">
                <a16:creationId xmlns:a16="http://schemas.microsoft.com/office/drawing/2014/main" id="{F10B5059-BFFF-4CC7-8E57-9456D9CD008B}"/>
              </a:ext>
            </a:extLst>
          </p:cNvPr>
          <p:cNvSpPr>
            <a:spLocks noGrp="1"/>
          </p:cNvSpPr>
          <p:nvPr>
            <p:ph type="body" sz="quarter" idx="17"/>
          </p:nvPr>
        </p:nvSpPr>
        <p:spPr>
          <a:xfrm>
            <a:off x="3467501" y="3843877"/>
            <a:ext cx="2286000" cy="457200"/>
          </a:xfrm>
        </p:spPr>
        <p:txBody>
          <a:bodyPr>
            <a:normAutofit/>
          </a:bodyPr>
          <a:lstStyle/>
          <a:p>
            <a:r>
              <a:rPr lang="en-ZA" dirty="0"/>
              <a:t>Authentic</a:t>
            </a:r>
            <a:endParaRPr lang="en-US" dirty="0"/>
          </a:p>
        </p:txBody>
      </p:sp>
      <p:sp>
        <p:nvSpPr>
          <p:cNvPr id="15" name="Text Placeholder 14">
            <a:extLst>
              <a:ext uri="{FF2B5EF4-FFF2-40B4-BE49-F238E27FC236}">
                <a16:creationId xmlns:a16="http://schemas.microsoft.com/office/drawing/2014/main" id="{83D922AF-D51F-457C-A9BE-B8F0999CF0F6}"/>
              </a:ext>
            </a:extLst>
          </p:cNvPr>
          <p:cNvSpPr>
            <a:spLocks noGrp="1"/>
          </p:cNvSpPr>
          <p:nvPr>
            <p:ph type="body" sz="quarter" idx="19"/>
          </p:nvPr>
        </p:nvSpPr>
        <p:spPr>
          <a:xfrm>
            <a:off x="3467501" y="4306780"/>
            <a:ext cx="2286000" cy="1371600"/>
          </a:xfrm>
        </p:spPr>
        <p:txBody>
          <a:bodyPr/>
          <a:lstStyle/>
          <a:p>
            <a:r>
              <a:rPr lang="en-US" dirty="0"/>
              <a:t>Harnessing color to illustrate importance and attract attention</a:t>
            </a:r>
          </a:p>
        </p:txBody>
      </p:sp>
      <p:pic>
        <p:nvPicPr>
          <p:cNvPr id="49" name="Picture Placeholder 48">
            <a:extLst>
              <a:ext uri="{FF2B5EF4-FFF2-40B4-BE49-F238E27FC236}">
                <a16:creationId xmlns:a16="http://schemas.microsoft.com/office/drawing/2014/main" id="{B8051AFC-7B94-447D-9205-4C3C5DF021EE}"/>
              </a:ext>
            </a:extLst>
          </p:cNvPr>
          <p:cNvPicPr>
            <a:picLocks noGrp="1" noChangeAspect="1"/>
          </p:cNvPicPr>
          <p:nvPr>
            <p:ph type="pic" sz="quarter" idx="13"/>
          </p:nvPr>
        </p:nvPicPr>
        <p:blipFill>
          <a:blip r:embed="rId3"/>
          <a:srcRect/>
          <a:stretch/>
        </p:blipFill>
        <p:spPr>
          <a:xfrm>
            <a:off x="729912" y="1343111"/>
            <a:ext cx="10376451" cy="5001531"/>
          </a:xfrm>
        </p:spPr>
      </p:pic>
      <p:sp>
        <p:nvSpPr>
          <p:cNvPr id="3" name="Date Placeholder 2">
            <a:extLst>
              <a:ext uri="{FF2B5EF4-FFF2-40B4-BE49-F238E27FC236}">
                <a16:creationId xmlns:a16="http://schemas.microsoft.com/office/drawing/2014/main" id="{7A6B1F78-3AFD-4744-92CF-5884B6690308}"/>
              </a:ext>
            </a:extLst>
          </p:cNvPr>
          <p:cNvSpPr>
            <a:spLocks noGrp="1"/>
          </p:cNvSpPr>
          <p:nvPr>
            <p:ph type="dt" sz="half" idx="10"/>
          </p:nvPr>
        </p:nvSpPr>
        <p:spPr>
          <a:xfrm>
            <a:off x="838200" y="6356350"/>
            <a:ext cx="1847850" cy="365125"/>
          </a:xfrm>
        </p:spPr>
        <p:txBody>
          <a:bodyPr/>
          <a:lstStyle/>
          <a:p>
            <a:r>
              <a:rPr lang="en-US"/>
              <a:t>2023</a:t>
            </a:r>
            <a:endParaRPr lang="en-US" dirty="0"/>
          </a:p>
        </p:txBody>
      </p:sp>
      <p:sp>
        <p:nvSpPr>
          <p:cNvPr id="5" name="Footer Placeholder 4">
            <a:extLst>
              <a:ext uri="{FF2B5EF4-FFF2-40B4-BE49-F238E27FC236}">
                <a16:creationId xmlns:a16="http://schemas.microsoft.com/office/drawing/2014/main" id="{43E6FD26-9BAD-4332-95C3-999491DA2919}"/>
              </a:ext>
            </a:extLst>
          </p:cNvPr>
          <p:cNvSpPr>
            <a:spLocks noGrp="1"/>
          </p:cNvSpPr>
          <p:nvPr>
            <p:ph type="ftr" sz="quarter" idx="11"/>
          </p:nvPr>
        </p:nvSpPr>
        <p:spPr>
          <a:xfrm>
            <a:off x="6858000" y="6356350"/>
            <a:ext cx="3448050" cy="365125"/>
          </a:xfrm>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BD6091DD-F2E6-43D6-BD3D-FDB5B294D982}"/>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8</a:t>
            </a:fld>
            <a:endParaRPr lang="en-US" dirty="0"/>
          </a:p>
        </p:txBody>
      </p:sp>
      <p:sp>
        <p:nvSpPr>
          <p:cNvPr id="7" name="Rectangle: Rounded Corners 6">
            <a:extLst>
              <a:ext uri="{FF2B5EF4-FFF2-40B4-BE49-F238E27FC236}">
                <a16:creationId xmlns:a16="http://schemas.microsoft.com/office/drawing/2014/main" id="{EFF77D3C-B764-2B4C-E371-E6686162C461}"/>
              </a:ext>
            </a:extLst>
          </p:cNvPr>
          <p:cNvSpPr/>
          <p:nvPr/>
        </p:nvSpPr>
        <p:spPr>
          <a:xfrm>
            <a:off x="4880113" y="2266122"/>
            <a:ext cx="5543285" cy="37271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8683AE46-4DC3-8F75-4D19-BCBFE0E2F5B2}"/>
              </a:ext>
            </a:extLst>
          </p:cNvPr>
          <p:cNvSpPr/>
          <p:nvPr/>
        </p:nvSpPr>
        <p:spPr>
          <a:xfrm>
            <a:off x="1421296" y="4760843"/>
            <a:ext cx="3379304" cy="1033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34368029-6282-0F8C-A79E-28555A6C867E}"/>
              </a:ext>
            </a:extLst>
          </p:cNvPr>
          <p:cNvSpPr/>
          <p:nvPr/>
        </p:nvSpPr>
        <p:spPr>
          <a:xfrm>
            <a:off x="2186609" y="2266122"/>
            <a:ext cx="1798982" cy="2864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04377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709921" y="365125"/>
            <a:ext cx="10376451" cy="1325563"/>
          </a:xfrm>
        </p:spPr>
        <p:txBody>
          <a:bodyPr>
            <a:normAutofit/>
          </a:bodyPr>
          <a:lstStyle/>
          <a:p>
            <a:r>
              <a:rPr lang="en-US" dirty="0"/>
              <a:t>George Miller’s Magical Number of Immediate Memory </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idx="1"/>
          </p:nvPr>
        </p:nvSpPr>
        <p:spPr>
          <a:xfrm>
            <a:off x="709922" y="1893053"/>
            <a:ext cx="2286000" cy="457200"/>
          </a:xfrm>
        </p:spPr>
        <p:txBody>
          <a:bodyPr vert="horz" lIns="91440" tIns="45720" rIns="91440" bIns="45720" rtlCol="0" anchor="b">
            <a:normAutofit/>
          </a:bodyPr>
          <a:lstStyle/>
          <a:p>
            <a:r>
              <a:rPr lang="en-ZA" dirty="0"/>
              <a:t>Unique</a:t>
            </a:r>
          </a:p>
        </p:txBody>
      </p:sp>
      <p:sp>
        <p:nvSpPr>
          <p:cNvPr id="10" name="Text Placeholder 9">
            <a:extLst>
              <a:ext uri="{FF2B5EF4-FFF2-40B4-BE49-F238E27FC236}">
                <a16:creationId xmlns:a16="http://schemas.microsoft.com/office/drawing/2014/main" id="{8183BF95-E7F3-4EE1-B00F-DD0C3874B2C5}"/>
              </a:ext>
            </a:extLst>
          </p:cNvPr>
          <p:cNvSpPr>
            <a:spLocks noGrp="1"/>
          </p:cNvSpPr>
          <p:nvPr>
            <p:ph type="body" sz="quarter" idx="14"/>
          </p:nvPr>
        </p:nvSpPr>
        <p:spPr>
          <a:xfrm>
            <a:off x="709922" y="2368970"/>
            <a:ext cx="2286000" cy="1371600"/>
          </a:xfrm>
        </p:spPr>
        <p:txBody>
          <a:bodyPr/>
          <a:lstStyle/>
          <a:p>
            <a:r>
              <a:rPr lang="en-US" dirty="0"/>
              <a:t>Showing the impact of your work by using data visualization</a:t>
            </a:r>
          </a:p>
          <a:p>
            <a:endParaRPr lang="en-US" dirty="0"/>
          </a:p>
        </p:txBody>
      </p:sp>
      <p:sp>
        <p:nvSpPr>
          <p:cNvPr id="12" name="Text Placeholder 11">
            <a:extLst>
              <a:ext uri="{FF2B5EF4-FFF2-40B4-BE49-F238E27FC236}">
                <a16:creationId xmlns:a16="http://schemas.microsoft.com/office/drawing/2014/main" id="{CE35F392-E7EE-41F8-98DE-C44067B45776}"/>
              </a:ext>
            </a:extLst>
          </p:cNvPr>
          <p:cNvSpPr>
            <a:spLocks noGrp="1"/>
          </p:cNvSpPr>
          <p:nvPr>
            <p:ph type="body" idx="16"/>
          </p:nvPr>
        </p:nvSpPr>
        <p:spPr>
          <a:xfrm>
            <a:off x="719917" y="3843877"/>
            <a:ext cx="2286000" cy="457200"/>
          </a:xfrm>
        </p:spPr>
        <p:txBody>
          <a:bodyPr>
            <a:normAutofit/>
          </a:bodyPr>
          <a:lstStyle/>
          <a:p>
            <a:r>
              <a:rPr lang="en-ZA" dirty="0"/>
              <a:t>Elephant</a:t>
            </a:r>
            <a:endParaRPr lang="en-US" dirty="0"/>
          </a:p>
        </p:txBody>
      </p:sp>
      <p:sp>
        <p:nvSpPr>
          <p:cNvPr id="14" name="Text Placeholder 13">
            <a:extLst>
              <a:ext uri="{FF2B5EF4-FFF2-40B4-BE49-F238E27FC236}">
                <a16:creationId xmlns:a16="http://schemas.microsoft.com/office/drawing/2014/main" id="{413C481E-7E52-4079-A038-14B612438D1B}"/>
              </a:ext>
            </a:extLst>
          </p:cNvPr>
          <p:cNvSpPr>
            <a:spLocks noGrp="1"/>
          </p:cNvSpPr>
          <p:nvPr>
            <p:ph type="body" sz="quarter" idx="18"/>
          </p:nvPr>
        </p:nvSpPr>
        <p:spPr>
          <a:xfrm>
            <a:off x="719917" y="4319794"/>
            <a:ext cx="2286000" cy="1371600"/>
          </a:xfrm>
        </p:spPr>
        <p:txBody>
          <a:bodyPr/>
          <a:lstStyle/>
          <a:p>
            <a:r>
              <a:rPr lang="en-US" dirty="0"/>
              <a:t>Creating more memorable information through the use of symbols and icons</a:t>
            </a:r>
          </a:p>
          <a:p>
            <a:endParaRPr lang="en-US" dirty="0"/>
          </a:p>
        </p:txBody>
      </p:sp>
      <p:sp>
        <p:nvSpPr>
          <p:cNvPr id="8" name="Text Placeholder 7">
            <a:extLst>
              <a:ext uri="{FF2B5EF4-FFF2-40B4-BE49-F238E27FC236}">
                <a16:creationId xmlns:a16="http://schemas.microsoft.com/office/drawing/2014/main" id="{A8A9BF88-37A2-4295-9121-C40F6B7169EA}"/>
              </a:ext>
            </a:extLst>
          </p:cNvPr>
          <p:cNvSpPr>
            <a:spLocks noGrp="1"/>
          </p:cNvSpPr>
          <p:nvPr>
            <p:ph type="body" sz="quarter" idx="3"/>
          </p:nvPr>
        </p:nvSpPr>
        <p:spPr>
          <a:xfrm>
            <a:off x="3457506" y="1893053"/>
            <a:ext cx="2286000" cy="457200"/>
          </a:xfrm>
        </p:spPr>
        <p:txBody>
          <a:bodyPr>
            <a:normAutofit/>
          </a:bodyPr>
          <a:lstStyle/>
          <a:p>
            <a:r>
              <a:rPr lang="en-ZA" dirty="0"/>
              <a:t>Tested</a:t>
            </a:r>
            <a:endParaRPr lang="en-US" dirty="0"/>
          </a:p>
        </p:txBody>
      </p:sp>
      <p:sp>
        <p:nvSpPr>
          <p:cNvPr id="11" name="Text Placeholder 10">
            <a:extLst>
              <a:ext uri="{FF2B5EF4-FFF2-40B4-BE49-F238E27FC236}">
                <a16:creationId xmlns:a16="http://schemas.microsoft.com/office/drawing/2014/main" id="{0374AEC8-628D-47F9-86A0-CB3CACB4A8E3}"/>
              </a:ext>
            </a:extLst>
          </p:cNvPr>
          <p:cNvSpPr>
            <a:spLocks noGrp="1"/>
          </p:cNvSpPr>
          <p:nvPr>
            <p:ph type="body" sz="quarter" idx="15"/>
          </p:nvPr>
        </p:nvSpPr>
        <p:spPr>
          <a:xfrm>
            <a:off x="3457506" y="2355956"/>
            <a:ext cx="2286000" cy="1371600"/>
          </a:xfrm>
        </p:spPr>
        <p:txBody>
          <a:bodyPr/>
          <a:lstStyle/>
          <a:p>
            <a:r>
              <a:rPr lang="en-US" dirty="0"/>
              <a:t>Telling stories through visuals and data </a:t>
            </a:r>
          </a:p>
        </p:txBody>
      </p:sp>
      <p:sp>
        <p:nvSpPr>
          <p:cNvPr id="13" name="Text Placeholder 12">
            <a:extLst>
              <a:ext uri="{FF2B5EF4-FFF2-40B4-BE49-F238E27FC236}">
                <a16:creationId xmlns:a16="http://schemas.microsoft.com/office/drawing/2014/main" id="{F10B5059-BFFF-4CC7-8E57-9456D9CD008B}"/>
              </a:ext>
            </a:extLst>
          </p:cNvPr>
          <p:cNvSpPr>
            <a:spLocks noGrp="1"/>
          </p:cNvSpPr>
          <p:nvPr>
            <p:ph type="body" sz="quarter" idx="17"/>
          </p:nvPr>
        </p:nvSpPr>
        <p:spPr>
          <a:xfrm>
            <a:off x="3467501" y="3843877"/>
            <a:ext cx="2286000" cy="457200"/>
          </a:xfrm>
        </p:spPr>
        <p:txBody>
          <a:bodyPr>
            <a:normAutofit/>
          </a:bodyPr>
          <a:lstStyle/>
          <a:p>
            <a:r>
              <a:rPr lang="en-ZA" dirty="0"/>
              <a:t>Authentic</a:t>
            </a:r>
            <a:endParaRPr lang="en-US" dirty="0"/>
          </a:p>
        </p:txBody>
      </p:sp>
      <p:sp>
        <p:nvSpPr>
          <p:cNvPr id="15" name="Text Placeholder 14">
            <a:extLst>
              <a:ext uri="{FF2B5EF4-FFF2-40B4-BE49-F238E27FC236}">
                <a16:creationId xmlns:a16="http://schemas.microsoft.com/office/drawing/2014/main" id="{83D922AF-D51F-457C-A9BE-B8F0999CF0F6}"/>
              </a:ext>
            </a:extLst>
          </p:cNvPr>
          <p:cNvSpPr>
            <a:spLocks noGrp="1"/>
          </p:cNvSpPr>
          <p:nvPr>
            <p:ph type="body" sz="quarter" idx="19"/>
          </p:nvPr>
        </p:nvSpPr>
        <p:spPr>
          <a:xfrm>
            <a:off x="3467501" y="4306780"/>
            <a:ext cx="2286000" cy="1371600"/>
          </a:xfrm>
        </p:spPr>
        <p:txBody>
          <a:bodyPr/>
          <a:lstStyle/>
          <a:p>
            <a:r>
              <a:rPr lang="en-US" dirty="0"/>
              <a:t>Harnessing color to illustrate importance and attract attention</a:t>
            </a:r>
          </a:p>
        </p:txBody>
      </p:sp>
      <p:pic>
        <p:nvPicPr>
          <p:cNvPr id="49" name="Picture Placeholder 48">
            <a:extLst>
              <a:ext uri="{FF2B5EF4-FFF2-40B4-BE49-F238E27FC236}">
                <a16:creationId xmlns:a16="http://schemas.microsoft.com/office/drawing/2014/main" id="{B8051AFC-7B94-447D-9205-4C3C5DF021EE}"/>
              </a:ext>
            </a:extLst>
          </p:cNvPr>
          <p:cNvPicPr>
            <a:picLocks noGrp="1" noChangeAspect="1"/>
          </p:cNvPicPr>
          <p:nvPr>
            <p:ph type="pic" sz="quarter" idx="13"/>
          </p:nvPr>
        </p:nvPicPr>
        <p:blipFill>
          <a:blip r:embed="rId3"/>
          <a:srcRect/>
          <a:stretch/>
        </p:blipFill>
        <p:spPr>
          <a:xfrm>
            <a:off x="805071" y="1690688"/>
            <a:ext cx="10754138" cy="4653954"/>
          </a:xfrm>
        </p:spPr>
      </p:pic>
      <p:sp>
        <p:nvSpPr>
          <p:cNvPr id="3" name="Date Placeholder 2">
            <a:extLst>
              <a:ext uri="{FF2B5EF4-FFF2-40B4-BE49-F238E27FC236}">
                <a16:creationId xmlns:a16="http://schemas.microsoft.com/office/drawing/2014/main" id="{7A6B1F78-3AFD-4744-92CF-5884B6690308}"/>
              </a:ext>
            </a:extLst>
          </p:cNvPr>
          <p:cNvSpPr>
            <a:spLocks noGrp="1"/>
          </p:cNvSpPr>
          <p:nvPr>
            <p:ph type="dt" sz="half" idx="10"/>
          </p:nvPr>
        </p:nvSpPr>
        <p:spPr>
          <a:xfrm>
            <a:off x="838200" y="6356350"/>
            <a:ext cx="1847850" cy="365125"/>
          </a:xfrm>
        </p:spPr>
        <p:txBody>
          <a:bodyPr/>
          <a:lstStyle/>
          <a:p>
            <a:r>
              <a:rPr lang="en-US"/>
              <a:t>2023</a:t>
            </a:r>
            <a:endParaRPr lang="en-US" dirty="0"/>
          </a:p>
        </p:txBody>
      </p:sp>
      <p:sp>
        <p:nvSpPr>
          <p:cNvPr id="5" name="Footer Placeholder 4">
            <a:extLst>
              <a:ext uri="{FF2B5EF4-FFF2-40B4-BE49-F238E27FC236}">
                <a16:creationId xmlns:a16="http://schemas.microsoft.com/office/drawing/2014/main" id="{43E6FD26-9BAD-4332-95C3-999491DA2919}"/>
              </a:ext>
            </a:extLst>
          </p:cNvPr>
          <p:cNvSpPr>
            <a:spLocks noGrp="1"/>
          </p:cNvSpPr>
          <p:nvPr>
            <p:ph type="ftr" sz="quarter" idx="11"/>
          </p:nvPr>
        </p:nvSpPr>
        <p:spPr>
          <a:xfrm>
            <a:off x="6858000" y="6356350"/>
            <a:ext cx="3448050" cy="365125"/>
          </a:xfrm>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BD6091DD-F2E6-43D6-BD3D-FDB5B294D982}"/>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3070187534"/>
      </p:ext>
    </p:extLst>
  </p:cSld>
  <p:clrMapOvr>
    <a:masterClrMapping/>
  </p:clrMapOvr>
</p:sld>
</file>

<file path=ppt/theme/theme1.xml><?xml version="1.0" encoding="utf-8"?>
<a:theme xmlns:a="http://schemas.openxmlformats.org/drawingml/2006/main" name="Office Theme">
  <a:themeElements>
    <a:clrScheme name="Custom 77">
      <a:dk1>
        <a:sysClr val="windowText" lastClr="000000"/>
      </a:dk1>
      <a:lt1>
        <a:sysClr val="window" lastClr="FFFFFF"/>
      </a:lt1>
      <a:dk2>
        <a:srgbClr val="44546A"/>
      </a:dk2>
      <a:lt2>
        <a:srgbClr val="E7E6E6"/>
      </a:lt2>
      <a:accent1>
        <a:srgbClr val="FFB09D"/>
      </a:accent1>
      <a:accent2>
        <a:srgbClr val="FFD7C7"/>
      </a:accent2>
      <a:accent3>
        <a:srgbClr val="FFE9E0"/>
      </a:accent3>
      <a:accent4>
        <a:srgbClr val="55736D"/>
      </a:accent4>
      <a:accent5>
        <a:srgbClr val="88A88E"/>
      </a:accent5>
      <a:accent6>
        <a:srgbClr val="E6FFFB"/>
      </a:accent6>
      <a:hlink>
        <a:srgbClr val="0563C1"/>
      </a:hlink>
      <a:folHlink>
        <a:srgbClr val="954F72"/>
      </a:folHlink>
    </a:clrScheme>
    <a:fontScheme name="Custom 116">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ght Pitch Deck_tm66722518_Win32_JB_SL_v3" id="{F88C4BC3-D7CC-4809-9A20-83B96B306E67}" vid="{C89703AC-DCB6-4757-83A4-6B2EB7B7FA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4F12D6A-2BE8-4847-A724-6F141C79A2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BE6AE0A-D4B0-4A5B-9359-3C20E0AE6F61}">
  <ds:schemaRefs>
    <ds:schemaRef ds:uri="http://schemas.openxmlformats.org/package/2006/metadata/core-properties"/>
    <ds:schemaRef ds:uri="http://purl.org/dc/dcmitype/"/>
    <ds:schemaRef ds:uri="http://purl.org/dc/elements/1.1/"/>
    <ds:schemaRef ds:uri="http://schemas.microsoft.com/office/2006/metadata/properties"/>
    <ds:schemaRef ds:uri="http://schemas.microsoft.com/sharepoint/v3"/>
    <ds:schemaRef ds:uri="230e9df3-be65-4c73-a93b-d1236ebd677e"/>
    <ds:schemaRef ds:uri="http://purl.org/dc/terms/"/>
    <ds:schemaRef ds:uri="http://schemas.microsoft.com/office/2006/documentManagement/types"/>
    <ds:schemaRef ds:uri="http://schemas.microsoft.com/office/infopath/2007/PartnerControls"/>
    <ds:schemaRef ds:uri="71af3243-3dd4-4a8d-8c0d-dd76da1f02a5"/>
    <ds:schemaRef ds:uri="16c05727-aa75-4e4a-9b5f-8a80a1165891"/>
    <ds:schemaRef ds:uri="http://www.w3.org/XML/1998/namespace"/>
  </ds:schemaRefs>
</ds:datastoreItem>
</file>

<file path=customXml/itemProps3.xml><?xml version="1.0" encoding="utf-8"?>
<ds:datastoreItem xmlns:ds="http://schemas.openxmlformats.org/officeDocument/2006/customXml" ds:itemID="{E0C88140-B977-44ED-8877-83D5BCE76393}">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Light sales pitch presentation</Template>
  <TotalTime>2055</TotalTime>
  <Words>2003</Words>
  <Application>Microsoft Office PowerPoint</Application>
  <PresentationFormat>Widescreen</PresentationFormat>
  <Paragraphs>407</Paragraphs>
  <Slides>42</Slides>
  <Notes>7</Notes>
  <HiddenSlides>13</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42</vt:i4>
      </vt:variant>
    </vt:vector>
  </HeadingPairs>
  <TitlesOfParts>
    <vt:vector size="53" baseType="lpstr">
      <vt:lpstr>-apple-system</vt:lpstr>
      <vt:lpstr>Arial</vt:lpstr>
      <vt:lpstr>Bodoni MT</vt:lpstr>
      <vt:lpstr>Calibri</vt:lpstr>
      <vt:lpstr>Google Sans</vt:lpstr>
      <vt:lpstr>Neue Plak</vt:lpstr>
      <vt:lpstr>proxima-nova</vt:lpstr>
      <vt:lpstr>Raleway</vt:lpstr>
      <vt:lpstr>Source Sans Pro Light</vt:lpstr>
      <vt:lpstr>Times New Roman</vt:lpstr>
      <vt:lpstr>Office Theme</vt:lpstr>
      <vt:lpstr>Integrating visual communication and storytelling in Software Engineering without being a pixel-pusher</vt:lpstr>
      <vt:lpstr>Disclaimer</vt:lpstr>
      <vt:lpstr>Dunning-Kruger effect</vt:lpstr>
      <vt:lpstr>Not an expert!</vt:lpstr>
      <vt:lpstr>Definition</vt:lpstr>
      <vt:lpstr>Perfect MVP</vt:lpstr>
      <vt:lpstr>Definition</vt:lpstr>
      <vt:lpstr>Working Memory – Information Processing</vt:lpstr>
      <vt:lpstr>George Miller’s Magical Number of Immediate Memory </vt:lpstr>
      <vt:lpstr>Examples</vt:lpstr>
      <vt:lpstr>Privacy</vt:lpstr>
      <vt:lpstr>ELI5</vt:lpstr>
      <vt:lpstr>API</vt:lpstr>
      <vt:lpstr>Not this!</vt:lpstr>
      <vt:lpstr>Colors?</vt:lpstr>
      <vt:lpstr>Colors?</vt:lpstr>
      <vt:lpstr>Manual Of Me</vt:lpstr>
      <vt:lpstr>PowerPoint Presentation</vt:lpstr>
      <vt:lpstr>PowerPoint Presentation</vt:lpstr>
      <vt:lpstr>Meet the team</vt:lpstr>
      <vt:lpstr>Meet the team</vt:lpstr>
      <vt:lpstr>Ideas</vt:lpstr>
      <vt:lpstr>Containerization (Optional)</vt:lpstr>
      <vt:lpstr>Ideas</vt:lpstr>
      <vt:lpstr>Problem</vt:lpstr>
      <vt:lpstr>Solution</vt:lpstr>
      <vt:lpstr>Business model</vt:lpstr>
      <vt:lpstr>Market comparison</vt:lpstr>
      <vt:lpstr>Our competition</vt:lpstr>
      <vt:lpstr>Competitive layout</vt:lpstr>
      <vt:lpstr>Growth strategy</vt:lpstr>
      <vt:lpstr>Traction</vt:lpstr>
      <vt:lpstr>Two-year action plan</vt:lpstr>
      <vt:lpstr>Financials</vt:lpstr>
      <vt:lpstr>Meet the team </vt:lpstr>
      <vt:lpstr>Funding</vt:lpstr>
      <vt:lpstr>What next?</vt:lpstr>
      <vt:lpstr>DEEPFAKE TECHNOLOGY: SEEING IS BELIEVING, OR IS IT?</vt:lpstr>
      <vt:lpstr>Deepfakes, Generative AI, and Synthetic data </vt:lpstr>
      <vt:lpstr>Deepfakes, generative AI, and synthetic data </vt:lpstr>
      <vt:lpstr>Deepfakes, generative AI, and synthetic data </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Communication</dc:title>
  <dc:creator>Vaishnavi T V</dc:creator>
  <cp:lastModifiedBy>Vaishnavi T V</cp:lastModifiedBy>
  <cp:revision>39</cp:revision>
  <dcterms:created xsi:type="dcterms:W3CDTF">2023-03-08T18:10:40Z</dcterms:created>
  <dcterms:modified xsi:type="dcterms:W3CDTF">2023-04-14T13:28:37Z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